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68" r:id="rId4"/>
    <p:sldId id="271" r:id="rId5"/>
    <p:sldId id="260" r:id="rId6"/>
    <p:sldId id="261" r:id="rId7"/>
    <p:sldId id="272" r:id="rId8"/>
    <p:sldId id="262" r:id="rId9"/>
    <p:sldId id="265" r:id="rId10"/>
    <p:sldId id="263" r:id="rId11"/>
    <p:sldId id="264" r:id="rId12"/>
    <p:sldId id="267" r:id="rId13"/>
    <p:sldId id="26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13C8"/>
    <a:srgbClr val="FF9900"/>
    <a:srgbClr val="000099"/>
    <a:srgbClr val="008000"/>
    <a:srgbClr val="00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8" autoAdjust="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07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8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32D61-67B6-40C5-A8D4-A6A40CA5A4B9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29F19-0261-48C5-992D-445A712FD909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EA5C2-45FF-417D-9EE5-F2671E15E5C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check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F0D1E-9C80-4DCE-A7B4-B68E987B49C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025B8-E2EE-43B7-B4AD-EA961656771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6F6EB-7FD7-4DEF-97B3-D68D6F0846B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897CE-BD32-4DD2-BD0B-8E90A173E82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A0E46-3DB4-4D0A-A3EA-7C5AEA5D484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E7247-F4AB-4F18-98B8-90FCD22DFF6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F6879-6EE2-48FA-A06E-398D747074A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4EB86-3B70-4E26-B9E2-3F14232C19B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50202-0E48-4895-9C6A-49ADBAF087E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8CC86731-5FEF-4C91-9961-A68B9E2EA447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check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C:\Users\Administrator\Desktop\ảnh đẹp\c5aacd56d62005c243f33a68f38a66e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57150"/>
            <a:ext cx="91440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Google Shape;182;p1"/>
          <p:cNvSpPr/>
          <p:nvPr/>
        </p:nvSpPr>
        <p:spPr>
          <a:xfrm>
            <a:off x="2400300" y="1622918"/>
            <a:ext cx="5524500" cy="188228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algn="ctr" eaLnBrk="1" hangingPunct="1">
              <a:defRPr/>
            </a:pPr>
            <a:r>
              <a:rPr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VỚI TIẾT HỌC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TextBox 1"/>
          <p:cNvSpPr txBox="1">
            <a:spLocks noChangeArrowheads="1"/>
          </p:cNvSpPr>
          <p:nvPr/>
        </p:nvSpPr>
        <p:spPr bwMode="auto">
          <a:xfrm>
            <a:off x="1719943" y="954659"/>
            <a:ext cx="6743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hai,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tháng 9 năm 2021</a:t>
            </a:r>
          </a:p>
        </p:txBody>
      </p:sp>
    </p:spTree>
    <p:extLst>
      <p:ext uri="{BB962C8B-B14F-4D97-AF65-F5344CB8AC3E}">
        <p14:creationId xmlns:p14="http://schemas.microsoft.com/office/powerpoint/2010/main" val="477842348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938" y="1981200"/>
            <a:ext cx="9136062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3200" b="1">
                <a:solidFill>
                  <a:srgbClr val="008000"/>
                </a:solidFill>
                <a:latin typeface="Times New Roman" panose="02020603050405020304" pitchFamily="18" charset="0"/>
              </a:rPr>
              <a:t>Bài 3: 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Phân số nào d</a:t>
            </a:r>
            <a:r>
              <a:rPr lang="vi-VN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ới </a:t>
            </a:r>
            <a:r>
              <a:rPr lang="vi-VN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ây là phân số thập phân: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920750" y="335280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882650" y="385445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444750" y="335280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330450" y="385445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810000" y="3352800"/>
            <a:ext cx="869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100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962400" y="385445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34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676400" y="3517900"/>
            <a:ext cx="355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3422650" y="3549650"/>
            <a:ext cx="355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953000" y="3549650"/>
            <a:ext cx="355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5683250" y="33528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448300" y="3854450"/>
            <a:ext cx="1098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1000</a:t>
            </a:r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5600700" y="3962400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796925" y="3917950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2286000" y="396240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3886200" y="396240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705600" y="3581400"/>
            <a:ext cx="355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7397750" y="33528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69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7162800" y="3854450"/>
            <a:ext cx="1098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2000</a:t>
            </a:r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7315200" y="3962400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2057400" y="3276600"/>
            <a:ext cx="1219200" cy="1295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9244" name="Oval 28"/>
          <p:cNvSpPr>
            <a:spLocks noChangeArrowheads="1"/>
          </p:cNvSpPr>
          <p:nvPr/>
        </p:nvSpPr>
        <p:spPr bwMode="auto">
          <a:xfrm>
            <a:off x="5410200" y="3352800"/>
            <a:ext cx="1219200" cy="1295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533400"/>
            <a:ext cx="914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B13C8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4" name="Text Box 54"/>
          <p:cNvSpPr txBox="1">
            <a:spLocks noChangeArrowheads="1"/>
          </p:cNvSpPr>
          <p:nvPr/>
        </p:nvSpPr>
        <p:spPr bwMode="auto">
          <a:xfrm>
            <a:off x="0" y="9398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số thập phân.</a:t>
            </a:r>
          </a:p>
        </p:txBody>
      </p:sp>
      <p:sp>
        <p:nvSpPr>
          <p:cNvPr id="5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  <p:pic>
        <p:nvPicPr>
          <p:cNvPr id="6" name="Picture 11" descr="sun14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5" name="Picture 11" descr="sun14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6985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1" dur="1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6" dur="1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2" grpId="0"/>
      <p:bldP spid="9224" grpId="0"/>
      <p:bldP spid="9225" grpId="0"/>
      <p:bldP spid="9227" grpId="0"/>
      <p:bldP spid="9228" grpId="0"/>
      <p:bldP spid="9230" grpId="0"/>
      <p:bldP spid="9231" grpId="0"/>
      <p:bldP spid="9232" grpId="0"/>
      <p:bldP spid="9233" grpId="0"/>
      <p:bldP spid="9234" grpId="0"/>
      <p:bldP spid="9235" grpId="0" animBg="1"/>
      <p:bldP spid="9236" grpId="0" animBg="1"/>
      <p:bldP spid="9237" grpId="0" animBg="1"/>
      <p:bldP spid="9238" grpId="0" animBg="1"/>
      <p:bldP spid="9239" grpId="0"/>
      <p:bldP spid="9240" grpId="0"/>
      <p:bldP spid="9241" grpId="0"/>
      <p:bldP spid="9242" grpId="0" animBg="1"/>
      <p:bldP spid="9243" grpId="0" animBg="1"/>
      <p:bldP spid="92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19304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Bài 4: 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Điền số thích hợp vào ô trống: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092450" y="278765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092450" y="342900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048000" y="3429000"/>
            <a:ext cx="533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549650" y="3154363"/>
            <a:ext cx="419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022725" y="2787650"/>
            <a:ext cx="6969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7 x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038600" y="3397250"/>
            <a:ext cx="800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2 x 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3962400" y="34290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257800" y="3154363"/>
            <a:ext cx="419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715000" y="3397250"/>
            <a:ext cx="5953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791200" y="3505200"/>
            <a:ext cx="533400" cy="0"/>
          </a:xfrm>
          <a:prstGeom prst="line">
            <a:avLst/>
          </a:prstGeom>
          <a:noFill/>
          <a:ln w="19050">
            <a:solidFill>
              <a:srgbClr val="0B13C8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2209800" y="3016250"/>
            <a:ext cx="5254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4724400" y="2868613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4724400" y="35052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5791200" y="2895600"/>
            <a:ext cx="533400" cy="533400"/>
          </a:xfrm>
          <a:prstGeom prst="rect">
            <a:avLst/>
          </a:prstGeom>
          <a:noFill/>
          <a:ln w="9525">
            <a:solidFill>
              <a:srgbClr val="0B13C8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4800600" y="286385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2940050" y="429895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2863850" y="4800600"/>
            <a:ext cx="5953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30</a:t>
            </a:r>
          </a:p>
        </p:txBody>
      </p:sp>
      <p:sp>
        <p:nvSpPr>
          <p:cNvPr id="10277" name="Line 37"/>
          <p:cNvSpPr>
            <a:spLocks noChangeShapeType="1"/>
          </p:cNvSpPr>
          <p:nvPr/>
        </p:nvSpPr>
        <p:spPr bwMode="auto">
          <a:xfrm>
            <a:off x="2895600" y="4876800"/>
            <a:ext cx="533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8" name="Text Box 38"/>
          <p:cNvSpPr txBox="1">
            <a:spLocks noChangeArrowheads="1"/>
          </p:cNvSpPr>
          <p:nvPr/>
        </p:nvSpPr>
        <p:spPr bwMode="auto">
          <a:xfrm>
            <a:off x="3397250" y="4525963"/>
            <a:ext cx="419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3870325" y="4298950"/>
            <a:ext cx="6286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6 :</a:t>
            </a:r>
          </a:p>
        </p:txBody>
      </p:sp>
      <p:sp>
        <p:nvSpPr>
          <p:cNvPr id="10280" name="Text Box 40"/>
          <p:cNvSpPr txBox="1">
            <a:spLocks noChangeArrowheads="1"/>
          </p:cNvSpPr>
          <p:nvPr/>
        </p:nvSpPr>
        <p:spPr bwMode="auto">
          <a:xfrm>
            <a:off x="3733800" y="4800600"/>
            <a:ext cx="10398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30 :  </a:t>
            </a:r>
          </a:p>
        </p:txBody>
      </p:sp>
      <p:sp>
        <p:nvSpPr>
          <p:cNvPr id="10281" name="Line 41"/>
          <p:cNvSpPr>
            <a:spLocks noChangeShapeType="1"/>
          </p:cNvSpPr>
          <p:nvPr/>
        </p:nvSpPr>
        <p:spPr bwMode="auto">
          <a:xfrm>
            <a:off x="3810000" y="48768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2" name="Text Box 42"/>
          <p:cNvSpPr txBox="1">
            <a:spLocks noChangeArrowheads="1"/>
          </p:cNvSpPr>
          <p:nvPr/>
        </p:nvSpPr>
        <p:spPr bwMode="auto">
          <a:xfrm>
            <a:off x="5105400" y="4525963"/>
            <a:ext cx="419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5562600" y="4800600"/>
            <a:ext cx="5953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>
            <a:off x="5638800" y="4876800"/>
            <a:ext cx="533400" cy="0"/>
          </a:xfrm>
          <a:prstGeom prst="line">
            <a:avLst/>
          </a:prstGeom>
          <a:noFill/>
          <a:ln w="9525">
            <a:solidFill>
              <a:srgbClr val="0B13C8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2209800" y="4495800"/>
            <a:ext cx="5032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c)</a:t>
            </a:r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4572000" y="4298950"/>
            <a:ext cx="533400" cy="533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4572000" y="4908550"/>
            <a:ext cx="533400" cy="533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10288" name="Rectangle 48"/>
          <p:cNvSpPr>
            <a:spLocks noChangeArrowheads="1"/>
          </p:cNvSpPr>
          <p:nvPr/>
        </p:nvSpPr>
        <p:spPr bwMode="auto">
          <a:xfrm>
            <a:off x="5597525" y="4271963"/>
            <a:ext cx="533400" cy="533400"/>
          </a:xfrm>
          <a:prstGeom prst="rect">
            <a:avLst/>
          </a:prstGeom>
          <a:noFill/>
          <a:ln w="9525">
            <a:solidFill>
              <a:srgbClr val="0B13C8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4800600" y="342900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0293" name="Text Box 53"/>
          <p:cNvSpPr txBox="1">
            <a:spLocks noChangeArrowheads="1"/>
          </p:cNvSpPr>
          <p:nvPr/>
        </p:nvSpPr>
        <p:spPr bwMode="auto">
          <a:xfrm>
            <a:off x="5715000" y="2921000"/>
            <a:ext cx="5953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35</a:t>
            </a:r>
          </a:p>
        </p:txBody>
      </p:sp>
      <p:sp>
        <p:nvSpPr>
          <p:cNvPr id="10294" name="Text Box 54"/>
          <p:cNvSpPr txBox="1">
            <a:spLocks noChangeArrowheads="1"/>
          </p:cNvSpPr>
          <p:nvPr/>
        </p:nvSpPr>
        <p:spPr bwMode="auto">
          <a:xfrm>
            <a:off x="4648200" y="426720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4648200" y="480060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5683250" y="426720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0" y="533400"/>
            <a:ext cx="914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B13C8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4" name="Text Box 54"/>
          <p:cNvSpPr txBox="1">
            <a:spLocks noChangeArrowheads="1"/>
          </p:cNvSpPr>
          <p:nvPr/>
        </p:nvSpPr>
        <p:spPr bwMode="auto">
          <a:xfrm>
            <a:off x="0" y="9398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số thập phân.</a:t>
            </a:r>
          </a:p>
        </p:txBody>
      </p:sp>
      <p:sp>
        <p:nvSpPr>
          <p:cNvPr id="5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  <p:pic>
        <p:nvPicPr>
          <p:cNvPr id="6" name="Picture 11" descr="sun14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sun14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6985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10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1000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8" dur="1000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1000"/>
                                        <p:tgtEl>
                                          <p:spTgt spid="1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8" dur="1000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3" dur="1000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/>
      <p:bldP spid="10247" grpId="0" animBg="1"/>
      <p:bldP spid="10248" grpId="0"/>
      <p:bldP spid="10249" grpId="0"/>
      <p:bldP spid="10250" grpId="0"/>
      <p:bldP spid="10251" grpId="0" animBg="1"/>
      <p:bldP spid="10252" grpId="0"/>
      <p:bldP spid="10254" grpId="0"/>
      <p:bldP spid="10255" grpId="0" animBg="1"/>
      <p:bldP spid="10267" grpId="0"/>
      <p:bldP spid="10268" grpId="0" animBg="1"/>
      <p:bldP spid="10269" grpId="0" animBg="1"/>
      <p:bldP spid="10270" grpId="0" animBg="1"/>
      <p:bldP spid="10272" grpId="0"/>
      <p:bldP spid="10275" grpId="0"/>
      <p:bldP spid="10276" grpId="0"/>
      <p:bldP spid="10277" grpId="0" animBg="1"/>
      <p:bldP spid="10278" grpId="0"/>
      <p:bldP spid="10279" grpId="0"/>
      <p:bldP spid="10280" grpId="0"/>
      <p:bldP spid="10281" grpId="0" animBg="1"/>
      <p:bldP spid="10282" grpId="0"/>
      <p:bldP spid="10283" grpId="0"/>
      <p:bldP spid="10284" grpId="0" animBg="1"/>
      <p:bldP spid="10285" grpId="0"/>
      <p:bldP spid="10286" grpId="0" animBg="1"/>
      <p:bldP spid="10287" grpId="0" animBg="1"/>
      <p:bldP spid="10288" grpId="0" animBg="1"/>
      <p:bldP spid="10292" grpId="0"/>
      <p:bldP spid="10293" grpId="0"/>
      <p:bldP spid="10294" grpId="0"/>
      <p:bldP spid="10295" grpId="0"/>
      <p:bldP spid="102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0" y="2463800"/>
            <a:ext cx="8229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* Đọc và viết các phân số thập phân sau: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181100" y="2971800"/>
            <a:ext cx="5953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33CC"/>
                </a:solidFill>
                <a:latin typeface="Times New Roman" panose="02020603050405020304" pitchFamily="18" charset="0"/>
              </a:rPr>
              <a:t>85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28700" y="3473450"/>
            <a:ext cx="800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33CC"/>
                </a:solidFill>
                <a:latin typeface="Times New Roman" panose="02020603050405020304" pitchFamily="18" charset="0"/>
              </a:rPr>
              <a:t>100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1066800" y="3549650"/>
            <a:ext cx="709613" cy="63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09600" y="4800600"/>
            <a:ext cx="3048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33CC"/>
                </a:solidFill>
                <a:latin typeface="Times New Roman" panose="02020603050405020304" pitchFamily="18" charset="0"/>
              </a:rPr>
              <a:t>Tám  phần triệu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743200" y="3155950"/>
            <a:ext cx="7112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=&gt;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3657600" y="3200400"/>
            <a:ext cx="5486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Tám m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ươ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i l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m  phần tr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3644900" y="4768850"/>
            <a:ext cx="7112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=&gt;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4997450" y="457200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4311650" y="5073650"/>
            <a:ext cx="18261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1 000 000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4451350" y="5105400"/>
            <a:ext cx="1562100" cy="0"/>
          </a:xfrm>
          <a:prstGeom prst="line">
            <a:avLst/>
          </a:prstGeom>
          <a:noFill/>
          <a:ln w="19050">
            <a:solidFill>
              <a:srgbClr val="0B13C8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WordArt 5"/>
          <p:cNvSpPr>
            <a:spLocks noChangeArrowheads="1" noChangeShapeType="1" noTextEdit="1"/>
          </p:cNvSpPr>
          <p:nvPr/>
        </p:nvSpPr>
        <p:spPr bwMode="auto">
          <a:xfrm>
            <a:off x="457200" y="1681597"/>
            <a:ext cx="2520950" cy="7568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571500" indent="-571500" algn="ctr">
              <a:buFont typeface="Wingdings" panose="05000000000000000000" pitchFamily="2" charset="2"/>
              <a:buChar char="v"/>
              <a:defRPr/>
            </a:pPr>
            <a:r>
              <a:rPr lang="vi-VN" b="1" kern="10">
                <a:ln w="9525">
                  <a:solidFill>
                    <a:srgbClr val="008000"/>
                  </a:solidFill>
                  <a:rou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CỦNG CỐ:</a:t>
            </a:r>
          </a:p>
        </p:txBody>
      </p:sp>
      <p:sp>
        <p:nvSpPr>
          <p:cNvPr id="11279" name="Text Box 6"/>
          <p:cNvSpPr txBox="1">
            <a:spLocks noChangeArrowheads="1"/>
          </p:cNvSpPr>
          <p:nvPr/>
        </p:nvSpPr>
        <p:spPr bwMode="auto">
          <a:xfrm>
            <a:off x="0" y="381000"/>
            <a:ext cx="914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rgbClr val="0B13C8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2800" b="1" dirty="0">
              <a:solidFill>
                <a:srgbClr val="0B13C8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0" name="Text Box 54"/>
          <p:cNvSpPr txBox="1">
            <a:spLocks noChangeArrowheads="1"/>
          </p:cNvSpPr>
          <p:nvPr/>
        </p:nvSpPr>
        <p:spPr bwMode="auto">
          <a:xfrm>
            <a:off x="0" y="7874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số thập phân.</a:t>
            </a:r>
          </a:p>
        </p:txBody>
      </p:sp>
      <p:sp>
        <p:nvSpPr>
          <p:cNvPr id="11281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  <p:pic>
        <p:nvPicPr>
          <p:cNvPr id="11282" name="Picture 11" descr="sun14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3" name="Picture 11" descr="sun14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6985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6" grpId="0"/>
      <p:bldP spid="15367" grpId="0"/>
      <p:bldP spid="15368" grpId="0" animBg="1"/>
      <p:bldP spid="15369" grpId="0"/>
      <p:bldP spid="15370" grpId="0"/>
      <p:bldP spid="15371" grpId="0"/>
      <p:bldP spid="15372" grpId="0"/>
      <p:bldP spid="15373" grpId="0"/>
      <p:bldP spid="15374" grpId="0"/>
      <p:bldP spid="1537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667000" y="2478088"/>
            <a:ext cx="39163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Bài sau: Luyện tập</a:t>
            </a:r>
          </a:p>
        </p:txBody>
      </p:sp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>
            <a:off x="2057400" y="3352800"/>
            <a:ext cx="5486400" cy="1600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  <a:contourClr>
                <a:srgbClr val="CC3300"/>
              </a:contourClr>
            </a:sp3d>
          </a:bodyPr>
          <a:lstStyle/>
          <a:p>
            <a:pPr algn="ctr"/>
            <a:r>
              <a:rPr lang="en-US" b="1" kern="10">
                <a:ln w="9525">
                  <a:round/>
                </a:ln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kết thúc</a:t>
            </a:r>
          </a:p>
        </p:txBody>
      </p:sp>
      <p:pic>
        <p:nvPicPr>
          <p:cNvPr id="14343" name="Picture 7" descr="2100347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225" y="5124450"/>
            <a:ext cx="10953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304800" y="1833997"/>
            <a:ext cx="2520950" cy="7568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571500" indent="-571500" algn="ctr">
              <a:buFont typeface="Wingdings" panose="05000000000000000000" pitchFamily="2" charset="2"/>
              <a:buChar char="v"/>
              <a:defRPr/>
            </a:pPr>
            <a:r>
              <a:rPr lang="vi-VN" b="1" kern="10">
                <a:ln w="9525">
                  <a:solidFill>
                    <a:srgbClr val="008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DẶN DÒ:</a:t>
            </a: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0" y="304800"/>
            <a:ext cx="914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B13C8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12296" name="Text Box 54"/>
          <p:cNvSpPr txBox="1">
            <a:spLocks noChangeArrowheads="1"/>
          </p:cNvSpPr>
          <p:nvPr/>
        </p:nvSpPr>
        <p:spPr bwMode="auto">
          <a:xfrm>
            <a:off x="0" y="7112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số thập phân.</a:t>
            </a:r>
          </a:p>
        </p:txBody>
      </p:sp>
      <p:sp>
        <p:nvSpPr>
          <p:cNvPr id="12297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  <p:pic>
        <p:nvPicPr>
          <p:cNvPr id="12298" name="Picture 11" descr="sun14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11" descr="sun14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6985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495800" y="2752725"/>
            <a:ext cx="4460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anose="02020603050405020304" pitchFamily="18" charset="0"/>
              </a:rPr>
              <a:t>&gt;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38575" y="257175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838575" y="307340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3810000" y="3152775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210175" y="257175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210175" y="307340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5181600" y="3152775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4448175" y="2724150"/>
            <a:ext cx="5953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4543425" y="4495800"/>
            <a:ext cx="415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</a:rPr>
              <a:t>&lt;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3886200" y="4295775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3886200" y="4797425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>
            <a:off x="3857625" y="48768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5257800" y="4460875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4495800" y="4498975"/>
            <a:ext cx="5953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</a:p>
        </p:txBody>
      </p:sp>
      <p:sp>
        <p:nvSpPr>
          <p:cNvPr id="3088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17" name="WordArt 8"/>
          <p:cNvSpPr>
            <a:spLocks noChangeArrowheads="1" noChangeShapeType="1" noTextEdit="1"/>
          </p:cNvSpPr>
          <p:nvPr/>
        </p:nvSpPr>
        <p:spPr bwMode="auto">
          <a:xfrm>
            <a:off x="2500312" y="1330326"/>
            <a:ext cx="4086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571500" indent="-571500" algn="ctr">
              <a:buFont typeface="Wingdings" panose="05000000000000000000" pitchFamily="2" charset="2"/>
              <a:buChar char="v"/>
              <a:defRPr/>
            </a:pPr>
            <a:r>
              <a:rPr lang="vi-VN" b="1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KIỂM TRA BÀI CŨ:</a:t>
            </a:r>
          </a:p>
        </p:txBody>
      </p:sp>
      <p:pic>
        <p:nvPicPr>
          <p:cNvPr id="3090" name="Picture 10" descr="Cau 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739" y="2473325"/>
            <a:ext cx="1274762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2" name="Text Box 6"/>
          <p:cNvSpPr txBox="1">
            <a:spLocks noChangeArrowheads="1"/>
          </p:cNvSpPr>
          <p:nvPr/>
        </p:nvSpPr>
        <p:spPr bwMode="auto">
          <a:xfrm>
            <a:off x="0" y="533400"/>
            <a:ext cx="914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B13C8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pic>
        <p:nvPicPr>
          <p:cNvPr id="3093" name="Picture 11" descr="sun14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11" descr="sun14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6985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57008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4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1"/>
                  </p:tgtEl>
                </p:cond>
              </p:nextCondLst>
            </p:seq>
          </p:childTnLst>
        </p:cTn>
      </p:par>
    </p:tnLst>
    <p:bldLst>
      <p:bldP spid="4101" grpId="0"/>
      <p:bldP spid="4102" grpId="0"/>
      <p:bldP spid="4103" grpId="0"/>
      <p:bldP spid="4104" grpId="0" animBg="1"/>
      <p:bldP spid="4105" grpId="0"/>
      <p:bldP spid="4106" grpId="0"/>
      <p:bldP spid="4107" grpId="0" animBg="1"/>
      <p:bldP spid="4108" grpId="0"/>
      <p:bldP spid="4108" grpId="1"/>
      <p:bldP spid="4124" grpId="0"/>
      <p:bldP spid="4125" grpId="0"/>
      <p:bldP spid="4126" grpId="0"/>
      <p:bldP spid="4127" grpId="0" animBg="1"/>
      <p:bldP spid="4128" grpId="0"/>
      <p:bldP spid="4131" grpId="0"/>
      <p:bldP spid="413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617" y="1493867"/>
            <a:ext cx="2624394" cy="5126715"/>
          </a:xfrm>
          <a:prstGeom prst="rect">
            <a:avLst/>
          </a:prstGeom>
        </p:spPr>
      </p:pic>
      <p:pic>
        <p:nvPicPr>
          <p:cNvPr id="7" name="图片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847" y="5171769"/>
            <a:ext cx="2431215" cy="3154941"/>
          </a:xfrm>
          <a:prstGeom prst="rect">
            <a:avLst/>
          </a:prstGeom>
        </p:spPr>
      </p:pic>
      <p:pic>
        <p:nvPicPr>
          <p:cNvPr id="8" name="图片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0029" y="4952500"/>
            <a:ext cx="2699792" cy="3503468"/>
          </a:xfrm>
          <a:prstGeom prst="rect">
            <a:avLst/>
          </a:prstGeom>
        </p:spPr>
      </p:pic>
      <p:grpSp>
        <p:nvGrpSpPr>
          <p:cNvPr id="10" name="组合 31"/>
          <p:cNvGrpSpPr/>
          <p:nvPr/>
        </p:nvGrpSpPr>
        <p:grpSpPr>
          <a:xfrm>
            <a:off x="196100" y="4057225"/>
            <a:ext cx="1249010" cy="1809590"/>
            <a:chOff x="8683894" y="705760"/>
            <a:chExt cx="1389852" cy="2120445"/>
          </a:xfrm>
        </p:grpSpPr>
        <p:sp>
          <p:nvSpPr>
            <p:cNvPr id="11" name="Freeform 20"/>
            <p:cNvSpPr>
              <a:spLocks noEditPoints="1"/>
            </p:cNvSpPr>
            <p:nvPr/>
          </p:nvSpPr>
          <p:spPr bwMode="auto">
            <a:xfrm>
              <a:off x="8757344" y="1109187"/>
              <a:ext cx="1146319" cy="1618623"/>
            </a:xfrm>
            <a:custGeom>
              <a:avLst/>
              <a:gdLst>
                <a:gd name="T0" fmla="*/ 196 w 197"/>
                <a:gd name="T1" fmla="*/ 116 h 278"/>
                <a:gd name="T2" fmla="*/ 183 w 197"/>
                <a:gd name="T3" fmla="*/ 67 h 278"/>
                <a:gd name="T4" fmla="*/ 94 w 197"/>
                <a:gd name="T5" fmla="*/ 20 h 278"/>
                <a:gd name="T6" fmla="*/ 20 w 197"/>
                <a:gd name="T7" fmla="*/ 75 h 278"/>
                <a:gd name="T8" fmla="*/ 19 w 197"/>
                <a:gd name="T9" fmla="*/ 78 h 278"/>
                <a:gd name="T10" fmla="*/ 9 w 197"/>
                <a:gd name="T11" fmla="*/ 108 h 278"/>
                <a:gd name="T12" fmla="*/ 15 w 197"/>
                <a:gd name="T13" fmla="*/ 172 h 278"/>
                <a:gd name="T14" fmla="*/ 27 w 197"/>
                <a:gd name="T15" fmla="*/ 207 h 278"/>
                <a:gd name="T16" fmla="*/ 33 w 197"/>
                <a:gd name="T17" fmla="*/ 238 h 278"/>
                <a:gd name="T18" fmla="*/ 32 w 197"/>
                <a:gd name="T19" fmla="*/ 239 h 278"/>
                <a:gd name="T20" fmla="*/ 32 w 197"/>
                <a:gd name="T21" fmla="*/ 243 h 278"/>
                <a:gd name="T22" fmla="*/ 32 w 197"/>
                <a:gd name="T23" fmla="*/ 257 h 278"/>
                <a:gd name="T24" fmla="*/ 35 w 197"/>
                <a:gd name="T25" fmla="*/ 263 h 278"/>
                <a:gd name="T26" fmla="*/ 56 w 197"/>
                <a:gd name="T27" fmla="*/ 266 h 278"/>
                <a:gd name="T28" fmla="*/ 71 w 197"/>
                <a:gd name="T29" fmla="*/ 270 h 278"/>
                <a:gd name="T30" fmla="*/ 78 w 197"/>
                <a:gd name="T31" fmla="*/ 273 h 278"/>
                <a:gd name="T32" fmla="*/ 88 w 197"/>
                <a:gd name="T33" fmla="*/ 276 h 278"/>
                <a:gd name="T34" fmla="*/ 100 w 197"/>
                <a:gd name="T35" fmla="*/ 271 h 278"/>
                <a:gd name="T36" fmla="*/ 109 w 197"/>
                <a:gd name="T37" fmla="*/ 266 h 278"/>
                <a:gd name="T38" fmla="*/ 138 w 197"/>
                <a:gd name="T39" fmla="*/ 218 h 278"/>
                <a:gd name="T40" fmla="*/ 139 w 197"/>
                <a:gd name="T41" fmla="*/ 216 h 278"/>
                <a:gd name="T42" fmla="*/ 140 w 197"/>
                <a:gd name="T43" fmla="*/ 214 h 278"/>
                <a:gd name="T44" fmla="*/ 186 w 197"/>
                <a:gd name="T45" fmla="*/ 171 h 278"/>
                <a:gd name="T46" fmla="*/ 190 w 197"/>
                <a:gd name="T47" fmla="*/ 155 h 278"/>
                <a:gd name="T48" fmla="*/ 196 w 197"/>
                <a:gd name="T49" fmla="*/ 135 h 278"/>
                <a:gd name="T50" fmla="*/ 196 w 197"/>
                <a:gd name="T51" fmla="*/ 116 h 278"/>
                <a:gd name="T52" fmla="*/ 133 w 197"/>
                <a:gd name="T53" fmla="*/ 184 h 278"/>
                <a:gd name="T54" fmla="*/ 134 w 197"/>
                <a:gd name="T55" fmla="*/ 182 h 278"/>
                <a:gd name="T56" fmla="*/ 144 w 197"/>
                <a:gd name="T57" fmla="*/ 175 h 278"/>
                <a:gd name="T58" fmla="*/ 135 w 197"/>
                <a:gd name="T59" fmla="*/ 184 h 278"/>
                <a:gd name="T60" fmla="*/ 133 w 197"/>
                <a:gd name="T61" fmla="*/ 184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97" h="278">
                  <a:moveTo>
                    <a:pt x="196" y="116"/>
                  </a:moveTo>
                  <a:cubicBezTo>
                    <a:pt x="197" y="100"/>
                    <a:pt x="193" y="83"/>
                    <a:pt x="183" y="67"/>
                  </a:cubicBezTo>
                  <a:cubicBezTo>
                    <a:pt x="167" y="39"/>
                    <a:pt x="128" y="0"/>
                    <a:pt x="94" y="20"/>
                  </a:cubicBezTo>
                  <a:cubicBezTo>
                    <a:pt x="62" y="19"/>
                    <a:pt x="32" y="46"/>
                    <a:pt x="20" y="75"/>
                  </a:cubicBezTo>
                  <a:cubicBezTo>
                    <a:pt x="20" y="76"/>
                    <a:pt x="19" y="77"/>
                    <a:pt x="19" y="78"/>
                  </a:cubicBezTo>
                  <a:cubicBezTo>
                    <a:pt x="14" y="87"/>
                    <a:pt x="10" y="98"/>
                    <a:pt x="9" y="108"/>
                  </a:cubicBezTo>
                  <a:cubicBezTo>
                    <a:pt x="0" y="125"/>
                    <a:pt x="5" y="149"/>
                    <a:pt x="15" y="172"/>
                  </a:cubicBezTo>
                  <a:cubicBezTo>
                    <a:pt x="17" y="184"/>
                    <a:pt x="21" y="196"/>
                    <a:pt x="27" y="207"/>
                  </a:cubicBezTo>
                  <a:cubicBezTo>
                    <a:pt x="27" y="218"/>
                    <a:pt x="28" y="229"/>
                    <a:pt x="33" y="238"/>
                  </a:cubicBezTo>
                  <a:cubicBezTo>
                    <a:pt x="32" y="239"/>
                    <a:pt x="32" y="239"/>
                    <a:pt x="32" y="239"/>
                  </a:cubicBezTo>
                  <a:cubicBezTo>
                    <a:pt x="32" y="240"/>
                    <a:pt x="32" y="242"/>
                    <a:pt x="32" y="243"/>
                  </a:cubicBezTo>
                  <a:cubicBezTo>
                    <a:pt x="29" y="247"/>
                    <a:pt x="29" y="253"/>
                    <a:pt x="32" y="257"/>
                  </a:cubicBezTo>
                  <a:cubicBezTo>
                    <a:pt x="33" y="259"/>
                    <a:pt x="34" y="261"/>
                    <a:pt x="35" y="263"/>
                  </a:cubicBezTo>
                  <a:cubicBezTo>
                    <a:pt x="39" y="273"/>
                    <a:pt x="52" y="272"/>
                    <a:pt x="56" y="266"/>
                  </a:cubicBezTo>
                  <a:cubicBezTo>
                    <a:pt x="61" y="267"/>
                    <a:pt x="66" y="268"/>
                    <a:pt x="71" y="270"/>
                  </a:cubicBezTo>
                  <a:cubicBezTo>
                    <a:pt x="72" y="272"/>
                    <a:pt x="75" y="273"/>
                    <a:pt x="78" y="273"/>
                  </a:cubicBezTo>
                  <a:cubicBezTo>
                    <a:pt x="81" y="274"/>
                    <a:pt x="85" y="275"/>
                    <a:pt x="88" y="276"/>
                  </a:cubicBezTo>
                  <a:cubicBezTo>
                    <a:pt x="93" y="278"/>
                    <a:pt x="98" y="275"/>
                    <a:pt x="100" y="271"/>
                  </a:cubicBezTo>
                  <a:cubicBezTo>
                    <a:pt x="103" y="271"/>
                    <a:pt x="106" y="269"/>
                    <a:pt x="109" y="266"/>
                  </a:cubicBezTo>
                  <a:cubicBezTo>
                    <a:pt x="119" y="250"/>
                    <a:pt x="130" y="235"/>
                    <a:pt x="138" y="218"/>
                  </a:cubicBezTo>
                  <a:cubicBezTo>
                    <a:pt x="138" y="217"/>
                    <a:pt x="139" y="216"/>
                    <a:pt x="139" y="216"/>
                  </a:cubicBezTo>
                  <a:cubicBezTo>
                    <a:pt x="139" y="215"/>
                    <a:pt x="140" y="215"/>
                    <a:pt x="140" y="214"/>
                  </a:cubicBezTo>
                  <a:cubicBezTo>
                    <a:pt x="160" y="208"/>
                    <a:pt x="177" y="194"/>
                    <a:pt x="186" y="171"/>
                  </a:cubicBezTo>
                  <a:cubicBezTo>
                    <a:pt x="188" y="166"/>
                    <a:pt x="189" y="161"/>
                    <a:pt x="190" y="155"/>
                  </a:cubicBezTo>
                  <a:cubicBezTo>
                    <a:pt x="193" y="149"/>
                    <a:pt x="195" y="142"/>
                    <a:pt x="196" y="135"/>
                  </a:cubicBezTo>
                  <a:cubicBezTo>
                    <a:pt x="196" y="129"/>
                    <a:pt x="196" y="122"/>
                    <a:pt x="196" y="116"/>
                  </a:cubicBezTo>
                  <a:close/>
                  <a:moveTo>
                    <a:pt x="133" y="184"/>
                  </a:moveTo>
                  <a:cubicBezTo>
                    <a:pt x="133" y="183"/>
                    <a:pt x="133" y="183"/>
                    <a:pt x="134" y="182"/>
                  </a:cubicBezTo>
                  <a:cubicBezTo>
                    <a:pt x="137" y="180"/>
                    <a:pt x="140" y="177"/>
                    <a:pt x="144" y="175"/>
                  </a:cubicBezTo>
                  <a:cubicBezTo>
                    <a:pt x="141" y="178"/>
                    <a:pt x="138" y="181"/>
                    <a:pt x="135" y="184"/>
                  </a:cubicBezTo>
                  <a:cubicBezTo>
                    <a:pt x="134" y="184"/>
                    <a:pt x="133" y="184"/>
                    <a:pt x="133" y="184"/>
                  </a:cubicBezTo>
                  <a:close/>
                </a:path>
              </a:pathLst>
            </a:custGeom>
            <a:solidFill>
              <a:srgbClr val="F9E7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21"/>
            <p:cNvSpPr/>
            <p:nvPr/>
          </p:nvSpPr>
          <p:spPr bwMode="auto">
            <a:xfrm>
              <a:off x="8927427" y="1374856"/>
              <a:ext cx="297650" cy="327170"/>
            </a:xfrm>
            <a:custGeom>
              <a:avLst/>
              <a:gdLst>
                <a:gd name="T0" fmla="*/ 43 w 51"/>
                <a:gd name="T1" fmla="*/ 2 h 56"/>
                <a:gd name="T2" fmla="*/ 25 w 51"/>
                <a:gd name="T3" fmla="*/ 16 h 56"/>
                <a:gd name="T4" fmla="*/ 2 w 51"/>
                <a:gd name="T5" fmla="*/ 46 h 56"/>
                <a:gd name="T6" fmla="*/ 8 w 51"/>
                <a:gd name="T7" fmla="*/ 53 h 56"/>
                <a:gd name="T8" fmla="*/ 16 w 51"/>
                <a:gd name="T9" fmla="*/ 54 h 56"/>
                <a:gd name="T10" fmla="*/ 45 w 51"/>
                <a:gd name="T11" fmla="*/ 14 h 56"/>
                <a:gd name="T12" fmla="*/ 44 w 51"/>
                <a:gd name="T13" fmla="*/ 10 h 56"/>
                <a:gd name="T14" fmla="*/ 47 w 51"/>
                <a:gd name="T15" fmla="*/ 8 h 56"/>
                <a:gd name="T16" fmla="*/ 43 w 51"/>
                <a:gd name="T17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56">
                  <a:moveTo>
                    <a:pt x="43" y="2"/>
                  </a:moveTo>
                  <a:cubicBezTo>
                    <a:pt x="36" y="5"/>
                    <a:pt x="30" y="10"/>
                    <a:pt x="25" y="16"/>
                  </a:cubicBezTo>
                  <a:cubicBezTo>
                    <a:pt x="15" y="24"/>
                    <a:pt x="6" y="34"/>
                    <a:pt x="2" y="46"/>
                  </a:cubicBezTo>
                  <a:cubicBezTo>
                    <a:pt x="0" y="51"/>
                    <a:pt x="4" y="53"/>
                    <a:pt x="8" y="53"/>
                  </a:cubicBezTo>
                  <a:cubicBezTo>
                    <a:pt x="10" y="55"/>
                    <a:pt x="14" y="56"/>
                    <a:pt x="16" y="54"/>
                  </a:cubicBezTo>
                  <a:cubicBezTo>
                    <a:pt x="29" y="44"/>
                    <a:pt x="41" y="31"/>
                    <a:pt x="45" y="14"/>
                  </a:cubicBezTo>
                  <a:cubicBezTo>
                    <a:pt x="45" y="13"/>
                    <a:pt x="45" y="11"/>
                    <a:pt x="44" y="10"/>
                  </a:cubicBezTo>
                  <a:cubicBezTo>
                    <a:pt x="45" y="9"/>
                    <a:pt x="46" y="9"/>
                    <a:pt x="47" y="8"/>
                  </a:cubicBezTo>
                  <a:cubicBezTo>
                    <a:pt x="51" y="6"/>
                    <a:pt x="47" y="0"/>
                    <a:pt x="43" y="2"/>
                  </a:cubicBezTo>
                  <a:close/>
                </a:path>
              </a:pathLst>
            </a:custGeom>
            <a:solidFill>
              <a:srgbClr val="F9E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52"/>
            <p:cNvSpPr>
              <a:spLocks noEditPoints="1"/>
            </p:cNvSpPr>
            <p:nvPr/>
          </p:nvSpPr>
          <p:spPr bwMode="auto">
            <a:xfrm>
              <a:off x="8683894" y="1165763"/>
              <a:ext cx="1254556" cy="1660442"/>
            </a:xfrm>
            <a:custGeom>
              <a:avLst/>
              <a:gdLst>
                <a:gd name="T0" fmla="*/ 215 w 216"/>
                <a:gd name="T1" fmla="*/ 114 h 285"/>
                <a:gd name="T2" fmla="*/ 18 w 216"/>
                <a:gd name="T3" fmla="*/ 82 h 285"/>
                <a:gd name="T4" fmla="*/ 37 w 216"/>
                <a:gd name="T5" fmla="*/ 178 h 285"/>
                <a:gd name="T6" fmla="*/ 22 w 216"/>
                <a:gd name="T7" fmla="*/ 207 h 285"/>
                <a:gd name="T8" fmla="*/ 19 w 216"/>
                <a:gd name="T9" fmla="*/ 230 h 285"/>
                <a:gd name="T10" fmla="*/ 1 w 216"/>
                <a:gd name="T11" fmla="*/ 241 h 285"/>
                <a:gd name="T12" fmla="*/ 59 w 216"/>
                <a:gd name="T13" fmla="*/ 278 h 285"/>
                <a:gd name="T14" fmla="*/ 134 w 216"/>
                <a:gd name="T15" fmla="*/ 268 h 285"/>
                <a:gd name="T16" fmla="*/ 130 w 216"/>
                <a:gd name="T17" fmla="*/ 260 h 285"/>
                <a:gd name="T18" fmla="*/ 140 w 216"/>
                <a:gd name="T19" fmla="*/ 253 h 285"/>
                <a:gd name="T20" fmla="*/ 135 w 216"/>
                <a:gd name="T21" fmla="*/ 236 h 285"/>
                <a:gd name="T22" fmla="*/ 183 w 216"/>
                <a:gd name="T23" fmla="*/ 190 h 285"/>
                <a:gd name="T24" fmla="*/ 21 w 216"/>
                <a:gd name="T25" fmla="*/ 252 h 285"/>
                <a:gd name="T26" fmla="*/ 25 w 216"/>
                <a:gd name="T27" fmla="*/ 236 h 285"/>
                <a:gd name="T28" fmla="*/ 25 w 216"/>
                <a:gd name="T29" fmla="*/ 243 h 285"/>
                <a:gd name="T30" fmla="*/ 30 w 216"/>
                <a:gd name="T31" fmla="*/ 245 h 285"/>
                <a:gd name="T32" fmla="*/ 35 w 216"/>
                <a:gd name="T33" fmla="*/ 243 h 285"/>
                <a:gd name="T34" fmla="*/ 38 w 216"/>
                <a:gd name="T35" fmla="*/ 245 h 285"/>
                <a:gd name="T36" fmla="*/ 39 w 216"/>
                <a:gd name="T37" fmla="*/ 262 h 285"/>
                <a:gd name="T38" fmla="*/ 45 w 216"/>
                <a:gd name="T39" fmla="*/ 264 h 285"/>
                <a:gd name="T40" fmla="*/ 47 w 216"/>
                <a:gd name="T41" fmla="*/ 250 h 285"/>
                <a:gd name="T42" fmla="*/ 59 w 216"/>
                <a:gd name="T43" fmla="*/ 266 h 285"/>
                <a:gd name="T44" fmla="*/ 45 w 216"/>
                <a:gd name="T45" fmla="*/ 264 h 285"/>
                <a:gd name="T46" fmla="*/ 86 w 216"/>
                <a:gd name="T47" fmla="*/ 154 h 285"/>
                <a:gd name="T48" fmla="*/ 83 w 216"/>
                <a:gd name="T49" fmla="*/ 222 h 285"/>
                <a:gd name="T50" fmla="*/ 63 w 216"/>
                <a:gd name="T51" fmla="*/ 270 h 285"/>
                <a:gd name="T52" fmla="*/ 65 w 216"/>
                <a:gd name="T53" fmla="*/ 257 h 285"/>
                <a:gd name="T54" fmla="*/ 78 w 216"/>
                <a:gd name="T55" fmla="*/ 264 h 285"/>
                <a:gd name="T56" fmla="*/ 63 w 216"/>
                <a:gd name="T57" fmla="*/ 270 h 285"/>
                <a:gd name="T58" fmla="*/ 84 w 216"/>
                <a:gd name="T59" fmla="*/ 261 h 285"/>
                <a:gd name="T60" fmla="*/ 95 w 216"/>
                <a:gd name="T61" fmla="*/ 262 h 285"/>
                <a:gd name="T62" fmla="*/ 94 w 216"/>
                <a:gd name="T63" fmla="*/ 274 h 285"/>
                <a:gd name="T64" fmla="*/ 100 w 216"/>
                <a:gd name="T65" fmla="*/ 274 h 285"/>
                <a:gd name="T66" fmla="*/ 100 w 216"/>
                <a:gd name="T67" fmla="*/ 262 h 285"/>
                <a:gd name="T68" fmla="*/ 107 w 216"/>
                <a:gd name="T69" fmla="*/ 262 h 285"/>
                <a:gd name="T70" fmla="*/ 111 w 216"/>
                <a:gd name="T71" fmla="*/ 262 h 285"/>
                <a:gd name="T72" fmla="*/ 100 w 216"/>
                <a:gd name="T73" fmla="*/ 274 h 285"/>
                <a:gd name="T74" fmla="*/ 117 w 216"/>
                <a:gd name="T75" fmla="*/ 272 h 285"/>
                <a:gd name="T76" fmla="*/ 117 w 216"/>
                <a:gd name="T77" fmla="*/ 262 h 285"/>
                <a:gd name="T78" fmla="*/ 123 w 216"/>
                <a:gd name="T79" fmla="*/ 269 h 285"/>
                <a:gd name="T80" fmla="*/ 117 w 216"/>
                <a:gd name="T81" fmla="*/ 231 h 285"/>
                <a:gd name="T82" fmla="*/ 105 w 216"/>
                <a:gd name="T83" fmla="*/ 158 h 285"/>
                <a:gd name="T84" fmla="*/ 137 w 216"/>
                <a:gd name="T85" fmla="*/ 108 h 285"/>
                <a:gd name="T86" fmla="*/ 98 w 216"/>
                <a:gd name="T87" fmla="*/ 148 h 285"/>
                <a:gd name="T88" fmla="*/ 78 w 216"/>
                <a:gd name="T89" fmla="*/ 91 h 285"/>
                <a:gd name="T90" fmla="*/ 80 w 216"/>
                <a:gd name="T91" fmla="*/ 150 h 285"/>
                <a:gd name="T92" fmla="*/ 51 w 216"/>
                <a:gd name="T93" fmla="*/ 214 h 285"/>
                <a:gd name="T94" fmla="*/ 28 w 216"/>
                <a:gd name="T95" fmla="*/ 110 h 285"/>
                <a:gd name="T96" fmla="*/ 195 w 216"/>
                <a:gd name="T97" fmla="*/ 142 h 285"/>
                <a:gd name="T98" fmla="*/ 109 w 216"/>
                <a:gd name="T99" fmla="*/ 148 h 285"/>
                <a:gd name="T100" fmla="*/ 133 w 216"/>
                <a:gd name="T101" fmla="*/ 125 h 285"/>
                <a:gd name="T102" fmla="*/ 109 w 216"/>
                <a:gd name="T103" fmla="*/ 148 h 285"/>
                <a:gd name="T104" fmla="*/ 73 w 216"/>
                <a:gd name="T105" fmla="*/ 124 h 285"/>
                <a:gd name="T106" fmla="*/ 82 w 216"/>
                <a:gd name="T107" fmla="*/ 138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6" h="285">
                  <a:moveTo>
                    <a:pt x="183" y="190"/>
                  </a:moveTo>
                  <a:cubicBezTo>
                    <a:pt x="206" y="172"/>
                    <a:pt x="214" y="143"/>
                    <a:pt x="215" y="114"/>
                  </a:cubicBezTo>
                  <a:cubicBezTo>
                    <a:pt x="216" y="53"/>
                    <a:pt x="176" y="0"/>
                    <a:pt x="113" y="1"/>
                  </a:cubicBezTo>
                  <a:cubicBezTo>
                    <a:pt x="66" y="2"/>
                    <a:pt x="31" y="39"/>
                    <a:pt x="18" y="82"/>
                  </a:cubicBezTo>
                  <a:cubicBezTo>
                    <a:pt x="12" y="103"/>
                    <a:pt x="13" y="127"/>
                    <a:pt x="20" y="148"/>
                  </a:cubicBezTo>
                  <a:cubicBezTo>
                    <a:pt x="24" y="159"/>
                    <a:pt x="30" y="169"/>
                    <a:pt x="37" y="178"/>
                  </a:cubicBezTo>
                  <a:cubicBezTo>
                    <a:pt x="45" y="187"/>
                    <a:pt x="45" y="200"/>
                    <a:pt x="43" y="212"/>
                  </a:cubicBezTo>
                  <a:cubicBezTo>
                    <a:pt x="36" y="211"/>
                    <a:pt x="29" y="209"/>
                    <a:pt x="22" y="207"/>
                  </a:cubicBezTo>
                  <a:cubicBezTo>
                    <a:pt x="15" y="206"/>
                    <a:pt x="7" y="213"/>
                    <a:pt x="11" y="220"/>
                  </a:cubicBezTo>
                  <a:cubicBezTo>
                    <a:pt x="14" y="224"/>
                    <a:pt x="16" y="227"/>
                    <a:pt x="19" y="230"/>
                  </a:cubicBezTo>
                  <a:cubicBezTo>
                    <a:pt x="14" y="231"/>
                    <a:pt x="8" y="233"/>
                    <a:pt x="2" y="236"/>
                  </a:cubicBezTo>
                  <a:cubicBezTo>
                    <a:pt x="0" y="237"/>
                    <a:pt x="0" y="239"/>
                    <a:pt x="1" y="241"/>
                  </a:cubicBezTo>
                  <a:cubicBezTo>
                    <a:pt x="13" y="258"/>
                    <a:pt x="34" y="271"/>
                    <a:pt x="58" y="277"/>
                  </a:cubicBezTo>
                  <a:cubicBezTo>
                    <a:pt x="59" y="278"/>
                    <a:pt x="59" y="278"/>
                    <a:pt x="59" y="278"/>
                  </a:cubicBezTo>
                  <a:cubicBezTo>
                    <a:pt x="84" y="285"/>
                    <a:pt x="113" y="284"/>
                    <a:pt x="132" y="273"/>
                  </a:cubicBezTo>
                  <a:cubicBezTo>
                    <a:pt x="134" y="272"/>
                    <a:pt x="135" y="269"/>
                    <a:pt x="134" y="268"/>
                  </a:cubicBezTo>
                  <a:cubicBezTo>
                    <a:pt x="132" y="265"/>
                    <a:pt x="130" y="263"/>
                    <a:pt x="128" y="261"/>
                  </a:cubicBezTo>
                  <a:cubicBezTo>
                    <a:pt x="129" y="260"/>
                    <a:pt x="130" y="260"/>
                    <a:pt x="130" y="260"/>
                  </a:cubicBezTo>
                  <a:cubicBezTo>
                    <a:pt x="134" y="260"/>
                    <a:pt x="136" y="258"/>
                    <a:pt x="137" y="255"/>
                  </a:cubicBezTo>
                  <a:cubicBezTo>
                    <a:pt x="138" y="255"/>
                    <a:pt x="139" y="254"/>
                    <a:pt x="140" y="253"/>
                  </a:cubicBezTo>
                  <a:cubicBezTo>
                    <a:pt x="146" y="250"/>
                    <a:pt x="146" y="240"/>
                    <a:pt x="138" y="237"/>
                  </a:cubicBezTo>
                  <a:cubicBezTo>
                    <a:pt x="137" y="237"/>
                    <a:pt x="136" y="237"/>
                    <a:pt x="135" y="236"/>
                  </a:cubicBezTo>
                  <a:cubicBezTo>
                    <a:pt x="138" y="228"/>
                    <a:pt x="141" y="221"/>
                    <a:pt x="149" y="215"/>
                  </a:cubicBezTo>
                  <a:cubicBezTo>
                    <a:pt x="160" y="206"/>
                    <a:pt x="172" y="199"/>
                    <a:pt x="183" y="190"/>
                  </a:cubicBezTo>
                  <a:close/>
                  <a:moveTo>
                    <a:pt x="25" y="243"/>
                  </a:moveTo>
                  <a:cubicBezTo>
                    <a:pt x="23" y="245"/>
                    <a:pt x="22" y="249"/>
                    <a:pt x="21" y="252"/>
                  </a:cubicBezTo>
                  <a:cubicBezTo>
                    <a:pt x="16" y="248"/>
                    <a:pt x="12" y="244"/>
                    <a:pt x="8" y="240"/>
                  </a:cubicBezTo>
                  <a:cubicBezTo>
                    <a:pt x="6" y="238"/>
                    <a:pt x="16" y="237"/>
                    <a:pt x="25" y="236"/>
                  </a:cubicBezTo>
                  <a:cubicBezTo>
                    <a:pt x="26" y="236"/>
                    <a:pt x="27" y="237"/>
                    <a:pt x="28" y="238"/>
                  </a:cubicBezTo>
                  <a:cubicBezTo>
                    <a:pt x="27" y="239"/>
                    <a:pt x="26" y="241"/>
                    <a:pt x="25" y="243"/>
                  </a:cubicBezTo>
                  <a:close/>
                  <a:moveTo>
                    <a:pt x="26" y="255"/>
                  </a:moveTo>
                  <a:cubicBezTo>
                    <a:pt x="28" y="252"/>
                    <a:pt x="29" y="248"/>
                    <a:pt x="30" y="245"/>
                  </a:cubicBezTo>
                  <a:cubicBezTo>
                    <a:pt x="30" y="244"/>
                    <a:pt x="30" y="243"/>
                    <a:pt x="31" y="242"/>
                  </a:cubicBezTo>
                  <a:cubicBezTo>
                    <a:pt x="32" y="242"/>
                    <a:pt x="34" y="243"/>
                    <a:pt x="35" y="243"/>
                  </a:cubicBezTo>
                  <a:cubicBezTo>
                    <a:pt x="36" y="244"/>
                    <a:pt x="36" y="244"/>
                    <a:pt x="37" y="245"/>
                  </a:cubicBezTo>
                  <a:cubicBezTo>
                    <a:pt x="37" y="245"/>
                    <a:pt x="38" y="245"/>
                    <a:pt x="38" y="245"/>
                  </a:cubicBezTo>
                  <a:cubicBezTo>
                    <a:pt x="40" y="246"/>
                    <a:pt x="41" y="247"/>
                    <a:pt x="43" y="248"/>
                  </a:cubicBezTo>
                  <a:cubicBezTo>
                    <a:pt x="41" y="252"/>
                    <a:pt x="39" y="257"/>
                    <a:pt x="39" y="262"/>
                  </a:cubicBezTo>
                  <a:cubicBezTo>
                    <a:pt x="35" y="260"/>
                    <a:pt x="30" y="258"/>
                    <a:pt x="26" y="255"/>
                  </a:cubicBezTo>
                  <a:close/>
                  <a:moveTo>
                    <a:pt x="45" y="264"/>
                  </a:moveTo>
                  <a:cubicBezTo>
                    <a:pt x="46" y="262"/>
                    <a:pt x="46" y="259"/>
                    <a:pt x="46" y="257"/>
                  </a:cubicBezTo>
                  <a:cubicBezTo>
                    <a:pt x="46" y="255"/>
                    <a:pt x="47" y="252"/>
                    <a:pt x="47" y="250"/>
                  </a:cubicBezTo>
                  <a:cubicBezTo>
                    <a:pt x="52" y="252"/>
                    <a:pt x="57" y="254"/>
                    <a:pt x="61" y="256"/>
                  </a:cubicBezTo>
                  <a:cubicBezTo>
                    <a:pt x="61" y="259"/>
                    <a:pt x="60" y="262"/>
                    <a:pt x="59" y="266"/>
                  </a:cubicBezTo>
                  <a:cubicBezTo>
                    <a:pt x="59" y="267"/>
                    <a:pt x="58" y="268"/>
                    <a:pt x="58" y="269"/>
                  </a:cubicBezTo>
                  <a:cubicBezTo>
                    <a:pt x="54" y="268"/>
                    <a:pt x="49" y="266"/>
                    <a:pt x="45" y="264"/>
                  </a:cubicBezTo>
                  <a:close/>
                  <a:moveTo>
                    <a:pt x="68" y="218"/>
                  </a:moveTo>
                  <a:cubicBezTo>
                    <a:pt x="77" y="198"/>
                    <a:pt x="83" y="174"/>
                    <a:pt x="86" y="154"/>
                  </a:cubicBezTo>
                  <a:cubicBezTo>
                    <a:pt x="89" y="155"/>
                    <a:pt x="92" y="156"/>
                    <a:pt x="95" y="157"/>
                  </a:cubicBezTo>
                  <a:cubicBezTo>
                    <a:pt x="88" y="178"/>
                    <a:pt x="85" y="200"/>
                    <a:pt x="83" y="222"/>
                  </a:cubicBezTo>
                  <a:cubicBezTo>
                    <a:pt x="78" y="221"/>
                    <a:pt x="73" y="220"/>
                    <a:pt x="68" y="218"/>
                  </a:cubicBezTo>
                  <a:close/>
                  <a:moveTo>
                    <a:pt x="63" y="270"/>
                  </a:moveTo>
                  <a:cubicBezTo>
                    <a:pt x="63" y="269"/>
                    <a:pt x="63" y="268"/>
                    <a:pt x="64" y="267"/>
                  </a:cubicBezTo>
                  <a:cubicBezTo>
                    <a:pt x="64" y="264"/>
                    <a:pt x="65" y="260"/>
                    <a:pt x="65" y="257"/>
                  </a:cubicBezTo>
                  <a:cubicBezTo>
                    <a:pt x="69" y="258"/>
                    <a:pt x="74" y="259"/>
                    <a:pt x="79" y="260"/>
                  </a:cubicBezTo>
                  <a:cubicBezTo>
                    <a:pt x="78" y="261"/>
                    <a:pt x="78" y="263"/>
                    <a:pt x="78" y="264"/>
                  </a:cubicBezTo>
                  <a:cubicBezTo>
                    <a:pt x="77" y="267"/>
                    <a:pt x="76" y="270"/>
                    <a:pt x="76" y="273"/>
                  </a:cubicBezTo>
                  <a:cubicBezTo>
                    <a:pt x="71" y="272"/>
                    <a:pt x="67" y="271"/>
                    <a:pt x="63" y="270"/>
                  </a:cubicBezTo>
                  <a:close/>
                  <a:moveTo>
                    <a:pt x="82" y="274"/>
                  </a:moveTo>
                  <a:cubicBezTo>
                    <a:pt x="83" y="270"/>
                    <a:pt x="83" y="265"/>
                    <a:pt x="84" y="261"/>
                  </a:cubicBezTo>
                  <a:cubicBezTo>
                    <a:pt x="87" y="261"/>
                    <a:pt x="90" y="262"/>
                    <a:pt x="93" y="262"/>
                  </a:cubicBezTo>
                  <a:cubicBezTo>
                    <a:pt x="94" y="262"/>
                    <a:pt x="94" y="262"/>
                    <a:pt x="95" y="262"/>
                  </a:cubicBezTo>
                  <a:cubicBezTo>
                    <a:pt x="95" y="263"/>
                    <a:pt x="95" y="264"/>
                    <a:pt x="95" y="265"/>
                  </a:cubicBezTo>
                  <a:cubicBezTo>
                    <a:pt x="94" y="268"/>
                    <a:pt x="94" y="271"/>
                    <a:pt x="94" y="274"/>
                  </a:cubicBezTo>
                  <a:cubicBezTo>
                    <a:pt x="90" y="274"/>
                    <a:pt x="86" y="274"/>
                    <a:pt x="82" y="274"/>
                  </a:cubicBezTo>
                  <a:close/>
                  <a:moveTo>
                    <a:pt x="100" y="274"/>
                  </a:moveTo>
                  <a:cubicBezTo>
                    <a:pt x="100" y="272"/>
                    <a:pt x="100" y="271"/>
                    <a:pt x="100" y="269"/>
                  </a:cubicBezTo>
                  <a:cubicBezTo>
                    <a:pt x="100" y="267"/>
                    <a:pt x="100" y="265"/>
                    <a:pt x="100" y="262"/>
                  </a:cubicBezTo>
                  <a:cubicBezTo>
                    <a:pt x="102" y="262"/>
                    <a:pt x="104" y="262"/>
                    <a:pt x="106" y="262"/>
                  </a:cubicBezTo>
                  <a:cubicBezTo>
                    <a:pt x="107" y="262"/>
                    <a:pt x="107" y="262"/>
                    <a:pt x="107" y="262"/>
                  </a:cubicBezTo>
                  <a:cubicBezTo>
                    <a:pt x="108" y="262"/>
                    <a:pt x="109" y="262"/>
                    <a:pt x="110" y="262"/>
                  </a:cubicBezTo>
                  <a:cubicBezTo>
                    <a:pt x="110" y="262"/>
                    <a:pt x="111" y="262"/>
                    <a:pt x="111" y="262"/>
                  </a:cubicBezTo>
                  <a:cubicBezTo>
                    <a:pt x="111" y="266"/>
                    <a:pt x="111" y="269"/>
                    <a:pt x="111" y="273"/>
                  </a:cubicBezTo>
                  <a:cubicBezTo>
                    <a:pt x="108" y="273"/>
                    <a:pt x="104" y="274"/>
                    <a:pt x="100" y="274"/>
                  </a:cubicBezTo>
                  <a:close/>
                  <a:moveTo>
                    <a:pt x="123" y="269"/>
                  </a:moveTo>
                  <a:cubicBezTo>
                    <a:pt x="121" y="270"/>
                    <a:pt x="119" y="271"/>
                    <a:pt x="117" y="272"/>
                  </a:cubicBezTo>
                  <a:cubicBezTo>
                    <a:pt x="117" y="270"/>
                    <a:pt x="117" y="268"/>
                    <a:pt x="117" y="266"/>
                  </a:cubicBezTo>
                  <a:cubicBezTo>
                    <a:pt x="117" y="265"/>
                    <a:pt x="117" y="263"/>
                    <a:pt x="117" y="262"/>
                  </a:cubicBezTo>
                  <a:cubicBezTo>
                    <a:pt x="118" y="262"/>
                    <a:pt x="118" y="262"/>
                    <a:pt x="119" y="262"/>
                  </a:cubicBezTo>
                  <a:cubicBezTo>
                    <a:pt x="124" y="264"/>
                    <a:pt x="127" y="267"/>
                    <a:pt x="123" y="269"/>
                  </a:cubicBezTo>
                  <a:close/>
                  <a:moveTo>
                    <a:pt x="144" y="196"/>
                  </a:moveTo>
                  <a:cubicBezTo>
                    <a:pt x="131" y="205"/>
                    <a:pt x="121" y="217"/>
                    <a:pt x="117" y="231"/>
                  </a:cubicBezTo>
                  <a:cubicBezTo>
                    <a:pt x="109" y="229"/>
                    <a:pt x="101" y="227"/>
                    <a:pt x="93" y="225"/>
                  </a:cubicBezTo>
                  <a:cubicBezTo>
                    <a:pt x="95" y="202"/>
                    <a:pt x="98" y="179"/>
                    <a:pt x="105" y="158"/>
                  </a:cubicBezTo>
                  <a:cubicBezTo>
                    <a:pt x="120" y="159"/>
                    <a:pt x="132" y="147"/>
                    <a:pt x="139" y="135"/>
                  </a:cubicBezTo>
                  <a:cubicBezTo>
                    <a:pt x="143" y="127"/>
                    <a:pt x="148" y="112"/>
                    <a:pt x="137" y="108"/>
                  </a:cubicBezTo>
                  <a:cubicBezTo>
                    <a:pt x="119" y="102"/>
                    <a:pt x="103" y="136"/>
                    <a:pt x="98" y="147"/>
                  </a:cubicBezTo>
                  <a:cubicBezTo>
                    <a:pt x="98" y="148"/>
                    <a:pt x="98" y="148"/>
                    <a:pt x="98" y="148"/>
                  </a:cubicBezTo>
                  <a:cubicBezTo>
                    <a:pt x="95" y="147"/>
                    <a:pt x="91" y="145"/>
                    <a:pt x="88" y="143"/>
                  </a:cubicBezTo>
                  <a:cubicBezTo>
                    <a:pt x="91" y="126"/>
                    <a:pt x="93" y="93"/>
                    <a:pt x="78" y="91"/>
                  </a:cubicBezTo>
                  <a:cubicBezTo>
                    <a:pt x="64" y="89"/>
                    <a:pt x="60" y="111"/>
                    <a:pt x="62" y="120"/>
                  </a:cubicBezTo>
                  <a:cubicBezTo>
                    <a:pt x="64" y="133"/>
                    <a:pt x="71" y="143"/>
                    <a:pt x="80" y="150"/>
                  </a:cubicBezTo>
                  <a:cubicBezTo>
                    <a:pt x="76" y="173"/>
                    <a:pt x="67" y="195"/>
                    <a:pt x="59" y="216"/>
                  </a:cubicBezTo>
                  <a:cubicBezTo>
                    <a:pt x="56" y="216"/>
                    <a:pt x="54" y="215"/>
                    <a:pt x="51" y="214"/>
                  </a:cubicBezTo>
                  <a:cubicBezTo>
                    <a:pt x="55" y="199"/>
                    <a:pt x="57" y="182"/>
                    <a:pt x="49" y="173"/>
                  </a:cubicBezTo>
                  <a:cubicBezTo>
                    <a:pt x="35" y="155"/>
                    <a:pt x="28" y="133"/>
                    <a:pt x="28" y="110"/>
                  </a:cubicBezTo>
                  <a:cubicBezTo>
                    <a:pt x="29" y="65"/>
                    <a:pt x="62" y="24"/>
                    <a:pt x="106" y="17"/>
                  </a:cubicBezTo>
                  <a:cubicBezTo>
                    <a:pt x="177" y="6"/>
                    <a:pt x="210" y="84"/>
                    <a:pt x="195" y="142"/>
                  </a:cubicBezTo>
                  <a:cubicBezTo>
                    <a:pt x="188" y="169"/>
                    <a:pt x="165" y="182"/>
                    <a:pt x="144" y="196"/>
                  </a:cubicBezTo>
                  <a:close/>
                  <a:moveTo>
                    <a:pt x="109" y="148"/>
                  </a:moveTo>
                  <a:cubicBezTo>
                    <a:pt x="111" y="143"/>
                    <a:pt x="113" y="138"/>
                    <a:pt x="116" y="133"/>
                  </a:cubicBezTo>
                  <a:cubicBezTo>
                    <a:pt x="119" y="129"/>
                    <a:pt x="139" y="107"/>
                    <a:pt x="133" y="125"/>
                  </a:cubicBezTo>
                  <a:cubicBezTo>
                    <a:pt x="130" y="136"/>
                    <a:pt x="121" y="145"/>
                    <a:pt x="111" y="148"/>
                  </a:cubicBezTo>
                  <a:cubicBezTo>
                    <a:pt x="110" y="148"/>
                    <a:pt x="109" y="148"/>
                    <a:pt x="109" y="148"/>
                  </a:cubicBezTo>
                  <a:close/>
                  <a:moveTo>
                    <a:pt x="82" y="138"/>
                  </a:moveTo>
                  <a:cubicBezTo>
                    <a:pt x="78" y="134"/>
                    <a:pt x="75" y="129"/>
                    <a:pt x="73" y="124"/>
                  </a:cubicBezTo>
                  <a:cubicBezTo>
                    <a:pt x="70" y="115"/>
                    <a:pt x="77" y="90"/>
                    <a:pt x="81" y="110"/>
                  </a:cubicBezTo>
                  <a:cubicBezTo>
                    <a:pt x="82" y="120"/>
                    <a:pt x="82" y="129"/>
                    <a:pt x="82" y="138"/>
                  </a:cubicBezTo>
                  <a:close/>
                </a:path>
              </a:pathLst>
            </a:custGeom>
            <a:solidFill>
              <a:srgbClr val="44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53"/>
            <p:cNvSpPr/>
            <p:nvPr/>
          </p:nvSpPr>
          <p:spPr bwMode="auto">
            <a:xfrm>
              <a:off x="9404650" y="705760"/>
              <a:ext cx="162354" cy="327170"/>
            </a:xfrm>
            <a:custGeom>
              <a:avLst/>
              <a:gdLst>
                <a:gd name="T0" fmla="*/ 19 w 28"/>
                <a:gd name="T1" fmla="*/ 5 h 56"/>
                <a:gd name="T2" fmla="*/ 7 w 28"/>
                <a:gd name="T3" fmla="*/ 5 h 56"/>
                <a:gd name="T4" fmla="*/ 2 w 28"/>
                <a:gd name="T5" fmla="*/ 19 h 56"/>
                <a:gd name="T6" fmla="*/ 8 w 28"/>
                <a:gd name="T7" fmla="*/ 51 h 56"/>
                <a:gd name="T8" fmla="*/ 19 w 28"/>
                <a:gd name="T9" fmla="*/ 51 h 56"/>
                <a:gd name="T10" fmla="*/ 19 w 28"/>
                <a:gd name="T11" fmla="*/ 51 h 56"/>
                <a:gd name="T12" fmla="*/ 22 w 28"/>
                <a:gd name="T13" fmla="*/ 49 h 56"/>
                <a:gd name="T14" fmla="*/ 22 w 28"/>
                <a:gd name="T15" fmla="*/ 45 h 56"/>
                <a:gd name="T16" fmla="*/ 19 w 28"/>
                <a:gd name="T17" fmla="*/ 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56">
                  <a:moveTo>
                    <a:pt x="19" y="5"/>
                  </a:moveTo>
                  <a:cubicBezTo>
                    <a:pt x="16" y="0"/>
                    <a:pt x="10" y="0"/>
                    <a:pt x="7" y="5"/>
                  </a:cubicBezTo>
                  <a:cubicBezTo>
                    <a:pt x="5" y="9"/>
                    <a:pt x="3" y="14"/>
                    <a:pt x="2" y="19"/>
                  </a:cubicBezTo>
                  <a:cubicBezTo>
                    <a:pt x="0" y="30"/>
                    <a:pt x="2" y="41"/>
                    <a:pt x="8" y="51"/>
                  </a:cubicBezTo>
                  <a:cubicBezTo>
                    <a:pt x="10" y="56"/>
                    <a:pt x="17" y="56"/>
                    <a:pt x="19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20" y="51"/>
                    <a:pt x="21" y="50"/>
                    <a:pt x="22" y="49"/>
                  </a:cubicBezTo>
                  <a:cubicBezTo>
                    <a:pt x="22" y="47"/>
                    <a:pt x="22" y="46"/>
                    <a:pt x="22" y="45"/>
                  </a:cubicBezTo>
                  <a:cubicBezTo>
                    <a:pt x="28" y="32"/>
                    <a:pt x="28" y="17"/>
                    <a:pt x="19" y="5"/>
                  </a:cubicBezTo>
                  <a:close/>
                </a:path>
              </a:pathLst>
            </a:custGeom>
            <a:solidFill>
              <a:srgbClr val="44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54"/>
            <p:cNvSpPr/>
            <p:nvPr/>
          </p:nvSpPr>
          <p:spPr bwMode="auto">
            <a:xfrm>
              <a:off x="9638341" y="757416"/>
              <a:ext cx="196793" cy="327170"/>
            </a:xfrm>
            <a:custGeom>
              <a:avLst/>
              <a:gdLst>
                <a:gd name="T0" fmla="*/ 33 w 34"/>
                <a:gd name="T1" fmla="*/ 6 h 56"/>
                <a:gd name="T2" fmla="*/ 22 w 34"/>
                <a:gd name="T3" fmla="*/ 3 h 56"/>
                <a:gd name="T4" fmla="*/ 14 w 34"/>
                <a:gd name="T5" fmla="*/ 12 h 56"/>
                <a:gd name="T6" fmla="*/ 11 w 34"/>
                <a:gd name="T7" fmla="*/ 15 h 56"/>
                <a:gd name="T8" fmla="*/ 9 w 34"/>
                <a:gd name="T9" fmla="*/ 20 h 56"/>
                <a:gd name="T10" fmla="*/ 1 w 34"/>
                <a:gd name="T11" fmla="*/ 45 h 56"/>
                <a:gd name="T12" fmla="*/ 13 w 34"/>
                <a:gd name="T13" fmla="*/ 52 h 56"/>
                <a:gd name="T14" fmla="*/ 34 w 34"/>
                <a:gd name="T15" fmla="*/ 10 h 56"/>
                <a:gd name="T16" fmla="*/ 33 w 34"/>
                <a:gd name="T17" fmla="*/ 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56">
                  <a:moveTo>
                    <a:pt x="33" y="6"/>
                  </a:moveTo>
                  <a:cubicBezTo>
                    <a:pt x="33" y="1"/>
                    <a:pt x="26" y="0"/>
                    <a:pt x="22" y="3"/>
                  </a:cubicBezTo>
                  <a:cubicBezTo>
                    <a:pt x="19" y="5"/>
                    <a:pt x="16" y="9"/>
                    <a:pt x="14" y="12"/>
                  </a:cubicBezTo>
                  <a:cubicBezTo>
                    <a:pt x="13" y="13"/>
                    <a:pt x="12" y="14"/>
                    <a:pt x="11" y="15"/>
                  </a:cubicBezTo>
                  <a:cubicBezTo>
                    <a:pt x="10" y="17"/>
                    <a:pt x="9" y="18"/>
                    <a:pt x="9" y="20"/>
                  </a:cubicBezTo>
                  <a:cubicBezTo>
                    <a:pt x="5" y="28"/>
                    <a:pt x="3" y="37"/>
                    <a:pt x="1" y="45"/>
                  </a:cubicBezTo>
                  <a:cubicBezTo>
                    <a:pt x="0" y="52"/>
                    <a:pt x="7" y="56"/>
                    <a:pt x="13" y="52"/>
                  </a:cubicBezTo>
                  <a:cubicBezTo>
                    <a:pt x="26" y="42"/>
                    <a:pt x="33" y="26"/>
                    <a:pt x="34" y="10"/>
                  </a:cubicBezTo>
                  <a:cubicBezTo>
                    <a:pt x="34" y="8"/>
                    <a:pt x="34" y="7"/>
                    <a:pt x="33" y="6"/>
                  </a:cubicBezTo>
                  <a:close/>
                </a:path>
              </a:pathLst>
            </a:custGeom>
            <a:solidFill>
              <a:srgbClr val="44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55"/>
            <p:cNvSpPr/>
            <p:nvPr/>
          </p:nvSpPr>
          <p:spPr bwMode="auto">
            <a:xfrm>
              <a:off x="9817915" y="922232"/>
              <a:ext cx="255831" cy="312410"/>
            </a:xfrm>
            <a:custGeom>
              <a:avLst/>
              <a:gdLst>
                <a:gd name="T0" fmla="*/ 34 w 44"/>
                <a:gd name="T1" fmla="*/ 2 h 54"/>
                <a:gd name="T2" fmla="*/ 1 w 44"/>
                <a:gd name="T3" fmla="*/ 41 h 54"/>
                <a:gd name="T4" fmla="*/ 13 w 44"/>
                <a:gd name="T5" fmla="*/ 50 h 54"/>
                <a:gd name="T6" fmla="*/ 24 w 44"/>
                <a:gd name="T7" fmla="*/ 38 h 54"/>
                <a:gd name="T8" fmla="*/ 25 w 44"/>
                <a:gd name="T9" fmla="*/ 37 h 54"/>
                <a:gd name="T10" fmla="*/ 41 w 44"/>
                <a:gd name="T11" fmla="*/ 12 h 54"/>
                <a:gd name="T12" fmla="*/ 34 w 44"/>
                <a:gd name="T13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54">
                  <a:moveTo>
                    <a:pt x="34" y="2"/>
                  </a:moveTo>
                  <a:cubicBezTo>
                    <a:pt x="17" y="7"/>
                    <a:pt x="5" y="24"/>
                    <a:pt x="1" y="41"/>
                  </a:cubicBezTo>
                  <a:cubicBezTo>
                    <a:pt x="0" y="47"/>
                    <a:pt x="7" y="54"/>
                    <a:pt x="13" y="50"/>
                  </a:cubicBezTo>
                  <a:cubicBezTo>
                    <a:pt x="18" y="47"/>
                    <a:pt x="21" y="42"/>
                    <a:pt x="24" y="38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32" y="29"/>
                    <a:pt x="37" y="21"/>
                    <a:pt x="41" y="12"/>
                  </a:cubicBezTo>
                  <a:cubicBezTo>
                    <a:pt x="44" y="7"/>
                    <a:pt x="40" y="0"/>
                    <a:pt x="34" y="2"/>
                  </a:cubicBezTo>
                  <a:close/>
                </a:path>
              </a:pathLst>
            </a:custGeom>
            <a:solidFill>
              <a:srgbClr val="44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7" name="组合 36"/>
          <p:cNvGrpSpPr/>
          <p:nvPr/>
        </p:nvGrpSpPr>
        <p:grpSpPr>
          <a:xfrm rot="1327020">
            <a:off x="1489583" y="4346101"/>
            <a:ext cx="349580" cy="1525851"/>
            <a:chOff x="392752" y="3324665"/>
            <a:chExt cx="637039" cy="2780557"/>
          </a:xfrm>
        </p:grpSpPr>
        <p:sp>
          <p:nvSpPr>
            <p:cNvPr id="18" name="Freeform 22"/>
            <p:cNvSpPr/>
            <p:nvPr/>
          </p:nvSpPr>
          <p:spPr bwMode="auto">
            <a:xfrm>
              <a:off x="415578" y="4287484"/>
              <a:ext cx="394258" cy="1745111"/>
            </a:xfrm>
            <a:custGeom>
              <a:avLst/>
              <a:gdLst>
                <a:gd name="T0" fmla="*/ 78 w 80"/>
                <a:gd name="T1" fmla="*/ 29 h 355"/>
                <a:gd name="T2" fmla="*/ 71 w 80"/>
                <a:gd name="T3" fmla="*/ 19 h 355"/>
                <a:gd name="T4" fmla="*/ 71 w 80"/>
                <a:gd name="T5" fmla="*/ 19 h 355"/>
                <a:gd name="T6" fmla="*/ 61 w 80"/>
                <a:gd name="T7" fmla="*/ 12 h 355"/>
                <a:gd name="T8" fmla="*/ 60 w 80"/>
                <a:gd name="T9" fmla="*/ 12 h 355"/>
                <a:gd name="T10" fmla="*/ 56 w 80"/>
                <a:gd name="T11" fmla="*/ 13 h 355"/>
                <a:gd name="T12" fmla="*/ 55 w 80"/>
                <a:gd name="T13" fmla="*/ 13 h 355"/>
                <a:gd name="T14" fmla="*/ 53 w 80"/>
                <a:gd name="T15" fmla="*/ 13 h 355"/>
                <a:gd name="T16" fmla="*/ 44 w 80"/>
                <a:gd name="T17" fmla="*/ 5 h 355"/>
                <a:gd name="T18" fmla="*/ 35 w 80"/>
                <a:gd name="T19" fmla="*/ 12 h 355"/>
                <a:gd name="T20" fmla="*/ 16 w 80"/>
                <a:gd name="T21" fmla="*/ 18 h 355"/>
                <a:gd name="T22" fmla="*/ 21 w 80"/>
                <a:gd name="T23" fmla="*/ 28 h 355"/>
                <a:gd name="T24" fmla="*/ 31 w 80"/>
                <a:gd name="T25" fmla="*/ 26 h 355"/>
                <a:gd name="T26" fmla="*/ 22 w 80"/>
                <a:gd name="T27" fmla="*/ 63 h 355"/>
                <a:gd name="T28" fmla="*/ 18 w 80"/>
                <a:gd name="T29" fmla="*/ 77 h 355"/>
                <a:gd name="T30" fmla="*/ 20 w 80"/>
                <a:gd name="T31" fmla="*/ 84 h 355"/>
                <a:gd name="T32" fmla="*/ 23 w 80"/>
                <a:gd name="T33" fmla="*/ 89 h 355"/>
                <a:gd name="T34" fmla="*/ 13 w 80"/>
                <a:gd name="T35" fmla="*/ 97 h 355"/>
                <a:gd name="T36" fmla="*/ 16 w 80"/>
                <a:gd name="T37" fmla="*/ 173 h 355"/>
                <a:gd name="T38" fmla="*/ 16 w 80"/>
                <a:gd name="T39" fmla="*/ 185 h 355"/>
                <a:gd name="T40" fmla="*/ 18 w 80"/>
                <a:gd name="T41" fmla="*/ 201 h 355"/>
                <a:gd name="T42" fmla="*/ 6 w 80"/>
                <a:gd name="T43" fmla="*/ 257 h 355"/>
                <a:gd name="T44" fmla="*/ 6 w 80"/>
                <a:gd name="T45" fmla="*/ 259 h 355"/>
                <a:gd name="T46" fmla="*/ 0 w 80"/>
                <a:gd name="T47" fmla="*/ 287 h 355"/>
                <a:gd name="T48" fmla="*/ 3 w 80"/>
                <a:gd name="T49" fmla="*/ 292 h 355"/>
                <a:gd name="T50" fmla="*/ 3 w 80"/>
                <a:gd name="T51" fmla="*/ 315 h 355"/>
                <a:gd name="T52" fmla="*/ 6 w 80"/>
                <a:gd name="T53" fmla="*/ 320 h 355"/>
                <a:gd name="T54" fmla="*/ 5 w 80"/>
                <a:gd name="T55" fmla="*/ 327 h 355"/>
                <a:gd name="T56" fmla="*/ 10 w 80"/>
                <a:gd name="T57" fmla="*/ 334 h 355"/>
                <a:gd name="T58" fmla="*/ 8 w 80"/>
                <a:gd name="T59" fmla="*/ 340 h 355"/>
                <a:gd name="T60" fmla="*/ 24 w 80"/>
                <a:gd name="T61" fmla="*/ 345 h 355"/>
                <a:gd name="T62" fmla="*/ 26 w 80"/>
                <a:gd name="T63" fmla="*/ 340 h 355"/>
                <a:gd name="T64" fmla="*/ 32 w 80"/>
                <a:gd name="T65" fmla="*/ 334 h 355"/>
                <a:gd name="T66" fmla="*/ 35 w 80"/>
                <a:gd name="T67" fmla="*/ 321 h 355"/>
                <a:gd name="T68" fmla="*/ 35 w 80"/>
                <a:gd name="T69" fmla="*/ 318 h 355"/>
                <a:gd name="T70" fmla="*/ 37 w 80"/>
                <a:gd name="T71" fmla="*/ 301 h 355"/>
                <a:gd name="T72" fmla="*/ 46 w 80"/>
                <a:gd name="T73" fmla="*/ 276 h 355"/>
                <a:gd name="T74" fmla="*/ 44 w 80"/>
                <a:gd name="T75" fmla="*/ 268 h 355"/>
                <a:gd name="T76" fmla="*/ 46 w 80"/>
                <a:gd name="T77" fmla="*/ 265 h 355"/>
                <a:gd name="T78" fmla="*/ 48 w 80"/>
                <a:gd name="T79" fmla="*/ 253 h 355"/>
                <a:gd name="T80" fmla="*/ 48 w 80"/>
                <a:gd name="T81" fmla="*/ 251 h 355"/>
                <a:gd name="T82" fmla="*/ 49 w 80"/>
                <a:gd name="T83" fmla="*/ 248 h 355"/>
                <a:gd name="T84" fmla="*/ 53 w 80"/>
                <a:gd name="T85" fmla="*/ 213 h 355"/>
                <a:gd name="T86" fmla="*/ 57 w 80"/>
                <a:gd name="T87" fmla="*/ 169 h 355"/>
                <a:gd name="T88" fmla="*/ 55 w 80"/>
                <a:gd name="T89" fmla="*/ 164 h 355"/>
                <a:gd name="T90" fmla="*/ 61 w 80"/>
                <a:gd name="T91" fmla="*/ 147 h 355"/>
                <a:gd name="T92" fmla="*/ 58 w 80"/>
                <a:gd name="T93" fmla="*/ 139 h 355"/>
                <a:gd name="T94" fmla="*/ 59 w 80"/>
                <a:gd name="T95" fmla="*/ 113 h 355"/>
                <a:gd name="T96" fmla="*/ 54 w 80"/>
                <a:gd name="T97" fmla="*/ 107 h 355"/>
                <a:gd name="T98" fmla="*/ 54 w 80"/>
                <a:gd name="T99" fmla="*/ 106 h 355"/>
                <a:gd name="T100" fmla="*/ 69 w 80"/>
                <a:gd name="T101" fmla="*/ 70 h 355"/>
                <a:gd name="T102" fmla="*/ 63 w 80"/>
                <a:gd name="T103" fmla="*/ 61 h 355"/>
                <a:gd name="T104" fmla="*/ 63 w 80"/>
                <a:gd name="T105" fmla="*/ 58 h 355"/>
                <a:gd name="T106" fmla="*/ 65 w 80"/>
                <a:gd name="T107" fmla="*/ 53 h 355"/>
                <a:gd name="T108" fmla="*/ 78 w 80"/>
                <a:gd name="T109" fmla="*/ 29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0" h="355">
                  <a:moveTo>
                    <a:pt x="78" y="29"/>
                  </a:moveTo>
                  <a:cubicBezTo>
                    <a:pt x="80" y="24"/>
                    <a:pt x="77" y="16"/>
                    <a:pt x="71" y="19"/>
                  </a:cubicBezTo>
                  <a:cubicBezTo>
                    <a:pt x="71" y="19"/>
                    <a:pt x="71" y="19"/>
                    <a:pt x="71" y="19"/>
                  </a:cubicBezTo>
                  <a:cubicBezTo>
                    <a:pt x="72" y="14"/>
                    <a:pt x="66" y="9"/>
                    <a:pt x="61" y="12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59" y="12"/>
                    <a:pt x="58" y="12"/>
                    <a:pt x="56" y="13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55" y="13"/>
                    <a:pt x="54" y="13"/>
                    <a:pt x="53" y="13"/>
                  </a:cubicBezTo>
                  <a:cubicBezTo>
                    <a:pt x="57" y="7"/>
                    <a:pt x="50" y="0"/>
                    <a:pt x="44" y="5"/>
                  </a:cubicBezTo>
                  <a:cubicBezTo>
                    <a:pt x="41" y="8"/>
                    <a:pt x="38" y="10"/>
                    <a:pt x="35" y="12"/>
                  </a:cubicBezTo>
                  <a:cubicBezTo>
                    <a:pt x="28" y="12"/>
                    <a:pt x="23" y="14"/>
                    <a:pt x="16" y="18"/>
                  </a:cubicBezTo>
                  <a:cubicBezTo>
                    <a:pt x="10" y="21"/>
                    <a:pt x="14" y="30"/>
                    <a:pt x="21" y="28"/>
                  </a:cubicBezTo>
                  <a:cubicBezTo>
                    <a:pt x="24" y="28"/>
                    <a:pt x="28" y="27"/>
                    <a:pt x="31" y="26"/>
                  </a:cubicBezTo>
                  <a:cubicBezTo>
                    <a:pt x="23" y="36"/>
                    <a:pt x="20" y="50"/>
                    <a:pt x="22" y="63"/>
                  </a:cubicBezTo>
                  <a:cubicBezTo>
                    <a:pt x="21" y="68"/>
                    <a:pt x="19" y="72"/>
                    <a:pt x="18" y="77"/>
                  </a:cubicBezTo>
                  <a:cubicBezTo>
                    <a:pt x="17" y="80"/>
                    <a:pt x="18" y="82"/>
                    <a:pt x="20" y="84"/>
                  </a:cubicBezTo>
                  <a:cubicBezTo>
                    <a:pt x="20" y="86"/>
                    <a:pt x="21" y="88"/>
                    <a:pt x="23" y="89"/>
                  </a:cubicBezTo>
                  <a:cubicBezTo>
                    <a:pt x="18" y="89"/>
                    <a:pt x="13" y="92"/>
                    <a:pt x="13" y="97"/>
                  </a:cubicBezTo>
                  <a:cubicBezTo>
                    <a:pt x="16" y="122"/>
                    <a:pt x="15" y="147"/>
                    <a:pt x="16" y="173"/>
                  </a:cubicBezTo>
                  <a:cubicBezTo>
                    <a:pt x="16" y="177"/>
                    <a:pt x="16" y="181"/>
                    <a:pt x="16" y="185"/>
                  </a:cubicBezTo>
                  <a:cubicBezTo>
                    <a:pt x="17" y="190"/>
                    <a:pt x="17" y="195"/>
                    <a:pt x="18" y="201"/>
                  </a:cubicBezTo>
                  <a:cubicBezTo>
                    <a:pt x="11" y="219"/>
                    <a:pt x="6" y="238"/>
                    <a:pt x="6" y="257"/>
                  </a:cubicBezTo>
                  <a:cubicBezTo>
                    <a:pt x="6" y="258"/>
                    <a:pt x="6" y="258"/>
                    <a:pt x="6" y="259"/>
                  </a:cubicBezTo>
                  <a:cubicBezTo>
                    <a:pt x="3" y="268"/>
                    <a:pt x="2" y="277"/>
                    <a:pt x="0" y="287"/>
                  </a:cubicBezTo>
                  <a:cubicBezTo>
                    <a:pt x="0" y="289"/>
                    <a:pt x="1" y="291"/>
                    <a:pt x="3" y="292"/>
                  </a:cubicBezTo>
                  <a:cubicBezTo>
                    <a:pt x="2" y="300"/>
                    <a:pt x="2" y="308"/>
                    <a:pt x="3" y="315"/>
                  </a:cubicBezTo>
                  <a:cubicBezTo>
                    <a:pt x="3" y="318"/>
                    <a:pt x="5" y="319"/>
                    <a:pt x="6" y="320"/>
                  </a:cubicBezTo>
                  <a:cubicBezTo>
                    <a:pt x="6" y="322"/>
                    <a:pt x="6" y="324"/>
                    <a:pt x="5" y="327"/>
                  </a:cubicBezTo>
                  <a:cubicBezTo>
                    <a:pt x="5" y="330"/>
                    <a:pt x="7" y="333"/>
                    <a:pt x="10" y="334"/>
                  </a:cubicBezTo>
                  <a:cubicBezTo>
                    <a:pt x="9" y="336"/>
                    <a:pt x="9" y="338"/>
                    <a:pt x="8" y="340"/>
                  </a:cubicBezTo>
                  <a:cubicBezTo>
                    <a:pt x="6" y="351"/>
                    <a:pt x="20" y="355"/>
                    <a:pt x="24" y="345"/>
                  </a:cubicBezTo>
                  <a:cubicBezTo>
                    <a:pt x="25" y="343"/>
                    <a:pt x="26" y="342"/>
                    <a:pt x="26" y="340"/>
                  </a:cubicBezTo>
                  <a:cubicBezTo>
                    <a:pt x="29" y="340"/>
                    <a:pt x="32" y="338"/>
                    <a:pt x="32" y="334"/>
                  </a:cubicBezTo>
                  <a:cubicBezTo>
                    <a:pt x="33" y="330"/>
                    <a:pt x="34" y="325"/>
                    <a:pt x="35" y="321"/>
                  </a:cubicBezTo>
                  <a:cubicBezTo>
                    <a:pt x="35" y="320"/>
                    <a:pt x="35" y="319"/>
                    <a:pt x="35" y="318"/>
                  </a:cubicBezTo>
                  <a:cubicBezTo>
                    <a:pt x="36" y="312"/>
                    <a:pt x="36" y="307"/>
                    <a:pt x="37" y="301"/>
                  </a:cubicBezTo>
                  <a:cubicBezTo>
                    <a:pt x="40" y="293"/>
                    <a:pt x="43" y="284"/>
                    <a:pt x="46" y="276"/>
                  </a:cubicBezTo>
                  <a:cubicBezTo>
                    <a:pt x="47" y="272"/>
                    <a:pt x="46" y="270"/>
                    <a:pt x="44" y="268"/>
                  </a:cubicBezTo>
                  <a:cubicBezTo>
                    <a:pt x="45" y="267"/>
                    <a:pt x="46" y="266"/>
                    <a:pt x="46" y="265"/>
                  </a:cubicBezTo>
                  <a:cubicBezTo>
                    <a:pt x="47" y="261"/>
                    <a:pt x="47" y="257"/>
                    <a:pt x="48" y="253"/>
                  </a:cubicBezTo>
                  <a:cubicBezTo>
                    <a:pt x="48" y="252"/>
                    <a:pt x="48" y="252"/>
                    <a:pt x="48" y="251"/>
                  </a:cubicBezTo>
                  <a:cubicBezTo>
                    <a:pt x="49" y="250"/>
                    <a:pt x="49" y="249"/>
                    <a:pt x="49" y="248"/>
                  </a:cubicBezTo>
                  <a:cubicBezTo>
                    <a:pt x="50" y="237"/>
                    <a:pt x="52" y="225"/>
                    <a:pt x="53" y="213"/>
                  </a:cubicBezTo>
                  <a:cubicBezTo>
                    <a:pt x="56" y="199"/>
                    <a:pt x="57" y="184"/>
                    <a:pt x="57" y="169"/>
                  </a:cubicBezTo>
                  <a:cubicBezTo>
                    <a:pt x="57" y="167"/>
                    <a:pt x="56" y="166"/>
                    <a:pt x="55" y="164"/>
                  </a:cubicBezTo>
                  <a:cubicBezTo>
                    <a:pt x="57" y="159"/>
                    <a:pt x="59" y="153"/>
                    <a:pt x="61" y="147"/>
                  </a:cubicBezTo>
                  <a:cubicBezTo>
                    <a:pt x="63" y="143"/>
                    <a:pt x="61" y="140"/>
                    <a:pt x="58" y="139"/>
                  </a:cubicBezTo>
                  <a:cubicBezTo>
                    <a:pt x="59" y="130"/>
                    <a:pt x="59" y="122"/>
                    <a:pt x="59" y="113"/>
                  </a:cubicBezTo>
                  <a:cubicBezTo>
                    <a:pt x="59" y="111"/>
                    <a:pt x="57" y="108"/>
                    <a:pt x="54" y="107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61" y="96"/>
                    <a:pt x="66" y="84"/>
                    <a:pt x="69" y="70"/>
                  </a:cubicBezTo>
                  <a:cubicBezTo>
                    <a:pt x="70" y="65"/>
                    <a:pt x="67" y="62"/>
                    <a:pt x="63" y="61"/>
                  </a:cubicBezTo>
                  <a:cubicBezTo>
                    <a:pt x="63" y="60"/>
                    <a:pt x="63" y="59"/>
                    <a:pt x="63" y="58"/>
                  </a:cubicBezTo>
                  <a:cubicBezTo>
                    <a:pt x="64" y="56"/>
                    <a:pt x="65" y="55"/>
                    <a:pt x="65" y="53"/>
                  </a:cubicBezTo>
                  <a:cubicBezTo>
                    <a:pt x="70" y="45"/>
                    <a:pt x="75" y="37"/>
                    <a:pt x="78" y="29"/>
                  </a:cubicBezTo>
                  <a:close/>
                </a:path>
              </a:pathLst>
            </a:custGeom>
            <a:solidFill>
              <a:srgbClr val="F28C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19" name="Freeform 23"/>
            <p:cNvSpPr/>
            <p:nvPr/>
          </p:nvSpPr>
          <p:spPr bwMode="auto">
            <a:xfrm>
              <a:off x="430103" y="4140157"/>
              <a:ext cx="417084" cy="211654"/>
            </a:xfrm>
            <a:custGeom>
              <a:avLst/>
              <a:gdLst>
                <a:gd name="T0" fmla="*/ 77 w 85"/>
                <a:gd name="T1" fmla="*/ 10 h 43"/>
                <a:gd name="T2" fmla="*/ 59 w 85"/>
                <a:gd name="T3" fmla="*/ 5 h 43"/>
                <a:gd name="T4" fmla="*/ 58 w 85"/>
                <a:gd name="T5" fmla="*/ 4 h 43"/>
                <a:gd name="T6" fmla="*/ 47 w 85"/>
                <a:gd name="T7" fmla="*/ 3 h 43"/>
                <a:gd name="T8" fmla="*/ 11 w 85"/>
                <a:gd name="T9" fmla="*/ 2 h 43"/>
                <a:gd name="T10" fmla="*/ 5 w 85"/>
                <a:gd name="T11" fmla="*/ 16 h 43"/>
                <a:gd name="T12" fmla="*/ 9 w 85"/>
                <a:gd name="T13" fmla="*/ 23 h 43"/>
                <a:gd name="T14" fmla="*/ 9 w 85"/>
                <a:gd name="T15" fmla="*/ 24 h 43"/>
                <a:gd name="T16" fmla="*/ 12 w 85"/>
                <a:gd name="T17" fmla="*/ 32 h 43"/>
                <a:gd name="T18" fmla="*/ 64 w 85"/>
                <a:gd name="T19" fmla="*/ 31 h 43"/>
                <a:gd name="T20" fmla="*/ 79 w 85"/>
                <a:gd name="T21" fmla="*/ 25 h 43"/>
                <a:gd name="T22" fmla="*/ 77 w 85"/>
                <a:gd name="T23" fmla="*/ 1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5" h="43">
                  <a:moveTo>
                    <a:pt x="77" y="10"/>
                  </a:moveTo>
                  <a:cubicBezTo>
                    <a:pt x="71" y="8"/>
                    <a:pt x="65" y="6"/>
                    <a:pt x="59" y="5"/>
                  </a:cubicBezTo>
                  <a:cubicBezTo>
                    <a:pt x="59" y="5"/>
                    <a:pt x="59" y="5"/>
                    <a:pt x="58" y="4"/>
                  </a:cubicBezTo>
                  <a:cubicBezTo>
                    <a:pt x="55" y="4"/>
                    <a:pt x="52" y="3"/>
                    <a:pt x="47" y="3"/>
                  </a:cubicBezTo>
                  <a:cubicBezTo>
                    <a:pt x="35" y="1"/>
                    <a:pt x="23" y="0"/>
                    <a:pt x="11" y="2"/>
                  </a:cubicBezTo>
                  <a:cubicBezTo>
                    <a:pt x="2" y="3"/>
                    <a:pt x="0" y="12"/>
                    <a:pt x="5" y="16"/>
                  </a:cubicBezTo>
                  <a:cubicBezTo>
                    <a:pt x="4" y="19"/>
                    <a:pt x="5" y="23"/>
                    <a:pt x="9" y="23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8" y="27"/>
                    <a:pt x="9" y="31"/>
                    <a:pt x="12" y="32"/>
                  </a:cubicBezTo>
                  <a:cubicBezTo>
                    <a:pt x="30" y="41"/>
                    <a:pt x="49" y="43"/>
                    <a:pt x="64" y="31"/>
                  </a:cubicBezTo>
                  <a:cubicBezTo>
                    <a:pt x="69" y="30"/>
                    <a:pt x="74" y="28"/>
                    <a:pt x="79" y="25"/>
                  </a:cubicBezTo>
                  <a:cubicBezTo>
                    <a:pt x="85" y="21"/>
                    <a:pt x="83" y="12"/>
                    <a:pt x="77" y="10"/>
                  </a:cubicBezTo>
                  <a:close/>
                </a:path>
              </a:pathLst>
            </a:custGeom>
            <a:solidFill>
              <a:srgbClr val="D586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20" name="Freeform 91"/>
            <p:cNvSpPr>
              <a:spLocks noEditPoints="1"/>
            </p:cNvSpPr>
            <p:nvPr/>
          </p:nvSpPr>
          <p:spPr bwMode="auto">
            <a:xfrm>
              <a:off x="392752" y="3324665"/>
              <a:ext cx="637039" cy="2780557"/>
            </a:xfrm>
            <a:custGeom>
              <a:avLst/>
              <a:gdLst>
                <a:gd name="T0" fmla="*/ 81 w 130"/>
                <a:gd name="T1" fmla="*/ 6 h 566"/>
                <a:gd name="T2" fmla="*/ 77 w 130"/>
                <a:gd name="T3" fmla="*/ 2 h 566"/>
                <a:gd name="T4" fmla="*/ 43 w 130"/>
                <a:gd name="T5" fmla="*/ 64 h 566"/>
                <a:gd name="T6" fmla="*/ 26 w 130"/>
                <a:gd name="T7" fmla="*/ 158 h 566"/>
                <a:gd name="T8" fmla="*/ 80 w 130"/>
                <a:gd name="T9" fmla="*/ 21 h 566"/>
                <a:gd name="T10" fmla="*/ 69 w 130"/>
                <a:gd name="T11" fmla="*/ 165 h 566"/>
                <a:gd name="T12" fmla="*/ 80 w 130"/>
                <a:gd name="T13" fmla="*/ 115 h 566"/>
                <a:gd name="T14" fmla="*/ 58 w 130"/>
                <a:gd name="T15" fmla="*/ 163 h 566"/>
                <a:gd name="T16" fmla="*/ 55 w 130"/>
                <a:gd name="T17" fmla="*/ 163 h 566"/>
                <a:gd name="T18" fmla="*/ 45 w 130"/>
                <a:gd name="T19" fmla="*/ 156 h 566"/>
                <a:gd name="T20" fmla="*/ 42 w 130"/>
                <a:gd name="T21" fmla="*/ 100 h 566"/>
                <a:gd name="T22" fmla="*/ 43 w 130"/>
                <a:gd name="T23" fmla="*/ 162 h 566"/>
                <a:gd name="T24" fmla="*/ 21 w 130"/>
                <a:gd name="T25" fmla="*/ 199 h 566"/>
                <a:gd name="T26" fmla="*/ 20 w 130"/>
                <a:gd name="T27" fmla="*/ 563 h 566"/>
                <a:gd name="T28" fmla="*/ 74 w 130"/>
                <a:gd name="T29" fmla="*/ 317 h 566"/>
                <a:gd name="T30" fmla="*/ 97 w 130"/>
                <a:gd name="T31" fmla="*/ 194 h 566"/>
                <a:gd name="T32" fmla="*/ 63 w 130"/>
                <a:gd name="T33" fmla="*/ 172 h 566"/>
                <a:gd name="T34" fmla="*/ 53 w 130"/>
                <a:gd name="T35" fmla="*/ 195 h 566"/>
                <a:gd name="T36" fmla="*/ 63 w 130"/>
                <a:gd name="T37" fmla="*/ 172 h 566"/>
                <a:gd name="T38" fmla="*/ 47 w 130"/>
                <a:gd name="T39" fmla="*/ 171 h 566"/>
                <a:gd name="T40" fmla="*/ 31 w 130"/>
                <a:gd name="T41" fmla="*/ 194 h 566"/>
                <a:gd name="T42" fmla="*/ 29 w 130"/>
                <a:gd name="T43" fmla="*/ 172 h 566"/>
                <a:gd name="T44" fmla="*/ 28 w 130"/>
                <a:gd name="T45" fmla="*/ 193 h 566"/>
                <a:gd name="T46" fmla="*/ 52 w 130"/>
                <a:gd name="T47" fmla="*/ 231 h 566"/>
                <a:gd name="T48" fmla="*/ 74 w 130"/>
                <a:gd name="T49" fmla="*/ 231 h 566"/>
                <a:gd name="T50" fmla="*/ 54 w 130"/>
                <a:gd name="T51" fmla="*/ 252 h 566"/>
                <a:gd name="T52" fmla="*/ 68 w 130"/>
                <a:gd name="T53" fmla="*/ 278 h 566"/>
                <a:gd name="T54" fmla="*/ 54 w 130"/>
                <a:gd name="T55" fmla="*/ 284 h 566"/>
                <a:gd name="T56" fmla="*/ 65 w 130"/>
                <a:gd name="T57" fmla="*/ 308 h 566"/>
                <a:gd name="T58" fmla="*/ 49 w 130"/>
                <a:gd name="T59" fmla="*/ 311 h 566"/>
                <a:gd name="T60" fmla="*/ 61 w 130"/>
                <a:gd name="T61" fmla="*/ 336 h 566"/>
                <a:gd name="T62" fmla="*/ 49 w 130"/>
                <a:gd name="T63" fmla="*/ 342 h 566"/>
                <a:gd name="T64" fmla="*/ 56 w 130"/>
                <a:gd name="T65" fmla="*/ 375 h 566"/>
                <a:gd name="T66" fmla="*/ 58 w 130"/>
                <a:gd name="T67" fmla="*/ 380 h 566"/>
                <a:gd name="T68" fmla="*/ 49 w 130"/>
                <a:gd name="T69" fmla="*/ 408 h 566"/>
                <a:gd name="T70" fmla="*/ 53 w 130"/>
                <a:gd name="T71" fmla="*/ 441 h 566"/>
                <a:gd name="T72" fmla="*/ 53 w 130"/>
                <a:gd name="T73" fmla="*/ 446 h 566"/>
                <a:gd name="T74" fmla="*/ 37 w 130"/>
                <a:gd name="T75" fmla="*/ 469 h 566"/>
                <a:gd name="T76" fmla="*/ 46 w 130"/>
                <a:gd name="T77" fmla="*/ 495 h 566"/>
                <a:gd name="T78" fmla="*/ 45 w 130"/>
                <a:gd name="T79" fmla="*/ 499 h 566"/>
                <a:gd name="T80" fmla="*/ 31 w 130"/>
                <a:gd name="T81" fmla="*/ 527 h 566"/>
                <a:gd name="T82" fmla="*/ 17 w 130"/>
                <a:gd name="T83" fmla="*/ 489 h 566"/>
                <a:gd name="T84" fmla="*/ 81 w 130"/>
                <a:gd name="T85" fmla="*/ 200 h 566"/>
                <a:gd name="T86" fmla="*/ 83 w 130"/>
                <a:gd name="T87" fmla="*/ 192 h 566"/>
                <a:gd name="T88" fmla="*/ 68 w 130"/>
                <a:gd name="T89" fmla="*/ 184 h 566"/>
                <a:gd name="T90" fmla="*/ 84 w 130"/>
                <a:gd name="T91" fmla="*/ 174 h 566"/>
                <a:gd name="T92" fmla="*/ 86 w 130"/>
                <a:gd name="T93" fmla="*/ 185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30" h="566">
                  <a:moveTo>
                    <a:pt x="95" y="171"/>
                  </a:moveTo>
                  <a:cubicBezTo>
                    <a:pt x="130" y="122"/>
                    <a:pt x="96" y="59"/>
                    <a:pt x="81" y="8"/>
                  </a:cubicBezTo>
                  <a:cubicBezTo>
                    <a:pt x="81" y="7"/>
                    <a:pt x="81" y="7"/>
                    <a:pt x="81" y="6"/>
                  </a:cubicBezTo>
                  <a:cubicBezTo>
                    <a:pt x="81" y="5"/>
                    <a:pt x="80" y="5"/>
                    <a:pt x="80" y="4"/>
                  </a:cubicBezTo>
                  <a:cubicBezTo>
                    <a:pt x="80" y="3"/>
                    <a:pt x="79" y="2"/>
                    <a:pt x="79" y="2"/>
                  </a:cubicBezTo>
                  <a:cubicBezTo>
                    <a:pt x="79" y="0"/>
                    <a:pt x="77" y="1"/>
                    <a:pt x="77" y="2"/>
                  </a:cubicBezTo>
                  <a:cubicBezTo>
                    <a:pt x="77" y="2"/>
                    <a:pt x="77" y="3"/>
                    <a:pt x="77" y="3"/>
                  </a:cubicBezTo>
                  <a:cubicBezTo>
                    <a:pt x="76" y="4"/>
                    <a:pt x="76" y="4"/>
                    <a:pt x="75" y="5"/>
                  </a:cubicBezTo>
                  <a:cubicBezTo>
                    <a:pt x="69" y="30"/>
                    <a:pt x="60" y="46"/>
                    <a:pt x="43" y="64"/>
                  </a:cubicBezTo>
                  <a:cubicBezTo>
                    <a:pt x="32" y="76"/>
                    <a:pt x="22" y="89"/>
                    <a:pt x="15" y="104"/>
                  </a:cubicBezTo>
                  <a:cubicBezTo>
                    <a:pt x="10" y="117"/>
                    <a:pt x="1" y="162"/>
                    <a:pt x="26" y="162"/>
                  </a:cubicBezTo>
                  <a:cubicBezTo>
                    <a:pt x="28" y="161"/>
                    <a:pt x="28" y="159"/>
                    <a:pt x="26" y="158"/>
                  </a:cubicBezTo>
                  <a:cubicBezTo>
                    <a:pt x="13" y="157"/>
                    <a:pt x="20" y="123"/>
                    <a:pt x="21" y="117"/>
                  </a:cubicBezTo>
                  <a:cubicBezTo>
                    <a:pt x="24" y="102"/>
                    <a:pt x="33" y="89"/>
                    <a:pt x="43" y="78"/>
                  </a:cubicBezTo>
                  <a:cubicBezTo>
                    <a:pt x="58" y="60"/>
                    <a:pt x="76" y="44"/>
                    <a:pt x="80" y="21"/>
                  </a:cubicBezTo>
                  <a:cubicBezTo>
                    <a:pt x="83" y="38"/>
                    <a:pt x="88" y="56"/>
                    <a:pt x="93" y="73"/>
                  </a:cubicBezTo>
                  <a:cubicBezTo>
                    <a:pt x="102" y="108"/>
                    <a:pt x="100" y="136"/>
                    <a:pt x="84" y="168"/>
                  </a:cubicBezTo>
                  <a:cubicBezTo>
                    <a:pt x="79" y="167"/>
                    <a:pt x="74" y="166"/>
                    <a:pt x="69" y="165"/>
                  </a:cubicBezTo>
                  <a:cubicBezTo>
                    <a:pt x="69" y="165"/>
                    <a:pt x="69" y="165"/>
                    <a:pt x="69" y="165"/>
                  </a:cubicBezTo>
                  <a:cubicBezTo>
                    <a:pt x="81" y="153"/>
                    <a:pt x="86" y="132"/>
                    <a:pt x="84" y="115"/>
                  </a:cubicBezTo>
                  <a:cubicBezTo>
                    <a:pt x="84" y="113"/>
                    <a:pt x="80" y="113"/>
                    <a:pt x="80" y="115"/>
                  </a:cubicBezTo>
                  <a:cubicBezTo>
                    <a:pt x="77" y="132"/>
                    <a:pt x="76" y="148"/>
                    <a:pt x="67" y="163"/>
                  </a:cubicBezTo>
                  <a:cubicBezTo>
                    <a:pt x="67" y="164"/>
                    <a:pt x="67" y="164"/>
                    <a:pt x="67" y="165"/>
                  </a:cubicBezTo>
                  <a:cubicBezTo>
                    <a:pt x="64" y="164"/>
                    <a:pt x="61" y="164"/>
                    <a:pt x="58" y="163"/>
                  </a:cubicBezTo>
                  <a:cubicBezTo>
                    <a:pt x="68" y="134"/>
                    <a:pt x="77" y="100"/>
                    <a:pt x="75" y="70"/>
                  </a:cubicBezTo>
                  <a:cubicBezTo>
                    <a:pt x="74" y="67"/>
                    <a:pt x="70" y="66"/>
                    <a:pt x="70" y="69"/>
                  </a:cubicBezTo>
                  <a:cubicBezTo>
                    <a:pt x="65" y="100"/>
                    <a:pt x="58" y="132"/>
                    <a:pt x="55" y="163"/>
                  </a:cubicBezTo>
                  <a:cubicBezTo>
                    <a:pt x="52" y="163"/>
                    <a:pt x="48" y="162"/>
                    <a:pt x="45" y="162"/>
                  </a:cubicBezTo>
                  <a:cubicBezTo>
                    <a:pt x="45" y="162"/>
                    <a:pt x="45" y="162"/>
                    <a:pt x="45" y="162"/>
                  </a:cubicBezTo>
                  <a:cubicBezTo>
                    <a:pt x="45" y="160"/>
                    <a:pt x="45" y="158"/>
                    <a:pt x="45" y="156"/>
                  </a:cubicBezTo>
                  <a:cubicBezTo>
                    <a:pt x="44" y="151"/>
                    <a:pt x="43" y="146"/>
                    <a:pt x="43" y="141"/>
                  </a:cubicBezTo>
                  <a:cubicBezTo>
                    <a:pt x="42" y="127"/>
                    <a:pt x="45" y="115"/>
                    <a:pt x="47" y="102"/>
                  </a:cubicBezTo>
                  <a:cubicBezTo>
                    <a:pt x="47" y="100"/>
                    <a:pt x="43" y="98"/>
                    <a:pt x="42" y="100"/>
                  </a:cubicBezTo>
                  <a:cubicBezTo>
                    <a:pt x="34" y="110"/>
                    <a:pt x="34" y="125"/>
                    <a:pt x="35" y="137"/>
                  </a:cubicBezTo>
                  <a:cubicBezTo>
                    <a:pt x="35" y="143"/>
                    <a:pt x="36" y="150"/>
                    <a:pt x="38" y="156"/>
                  </a:cubicBezTo>
                  <a:cubicBezTo>
                    <a:pt x="39" y="159"/>
                    <a:pt x="41" y="160"/>
                    <a:pt x="43" y="162"/>
                  </a:cubicBezTo>
                  <a:cubicBezTo>
                    <a:pt x="31" y="162"/>
                    <a:pt x="19" y="162"/>
                    <a:pt x="7" y="165"/>
                  </a:cubicBezTo>
                  <a:cubicBezTo>
                    <a:pt x="0" y="166"/>
                    <a:pt x="3" y="176"/>
                    <a:pt x="9" y="175"/>
                  </a:cubicBezTo>
                  <a:cubicBezTo>
                    <a:pt x="4" y="188"/>
                    <a:pt x="11" y="195"/>
                    <a:pt x="21" y="199"/>
                  </a:cubicBezTo>
                  <a:cubicBezTo>
                    <a:pt x="19" y="275"/>
                    <a:pt x="15" y="352"/>
                    <a:pt x="11" y="428"/>
                  </a:cubicBezTo>
                  <a:cubicBezTo>
                    <a:pt x="10" y="453"/>
                    <a:pt x="7" y="479"/>
                    <a:pt x="7" y="504"/>
                  </a:cubicBezTo>
                  <a:cubicBezTo>
                    <a:pt x="7" y="523"/>
                    <a:pt x="8" y="546"/>
                    <a:pt x="20" y="563"/>
                  </a:cubicBezTo>
                  <a:cubicBezTo>
                    <a:pt x="21" y="565"/>
                    <a:pt x="25" y="566"/>
                    <a:pt x="28" y="564"/>
                  </a:cubicBezTo>
                  <a:cubicBezTo>
                    <a:pt x="60" y="524"/>
                    <a:pt x="62" y="463"/>
                    <a:pt x="65" y="414"/>
                  </a:cubicBezTo>
                  <a:cubicBezTo>
                    <a:pt x="67" y="382"/>
                    <a:pt x="70" y="349"/>
                    <a:pt x="74" y="317"/>
                  </a:cubicBezTo>
                  <a:cubicBezTo>
                    <a:pt x="78" y="277"/>
                    <a:pt x="86" y="237"/>
                    <a:pt x="92" y="198"/>
                  </a:cubicBezTo>
                  <a:cubicBezTo>
                    <a:pt x="93" y="198"/>
                    <a:pt x="94" y="197"/>
                    <a:pt x="95" y="197"/>
                  </a:cubicBezTo>
                  <a:cubicBezTo>
                    <a:pt x="96" y="197"/>
                    <a:pt x="97" y="195"/>
                    <a:pt x="97" y="194"/>
                  </a:cubicBezTo>
                  <a:cubicBezTo>
                    <a:pt x="98" y="187"/>
                    <a:pt x="98" y="180"/>
                    <a:pt x="97" y="173"/>
                  </a:cubicBezTo>
                  <a:cubicBezTo>
                    <a:pt x="97" y="172"/>
                    <a:pt x="96" y="171"/>
                    <a:pt x="95" y="171"/>
                  </a:cubicBezTo>
                  <a:close/>
                  <a:moveTo>
                    <a:pt x="63" y="172"/>
                  </a:moveTo>
                  <a:cubicBezTo>
                    <a:pt x="64" y="176"/>
                    <a:pt x="64" y="180"/>
                    <a:pt x="64" y="184"/>
                  </a:cubicBezTo>
                  <a:cubicBezTo>
                    <a:pt x="64" y="187"/>
                    <a:pt x="63" y="191"/>
                    <a:pt x="63" y="194"/>
                  </a:cubicBezTo>
                  <a:cubicBezTo>
                    <a:pt x="60" y="195"/>
                    <a:pt x="56" y="195"/>
                    <a:pt x="53" y="195"/>
                  </a:cubicBezTo>
                  <a:cubicBezTo>
                    <a:pt x="53" y="191"/>
                    <a:pt x="52" y="187"/>
                    <a:pt x="52" y="183"/>
                  </a:cubicBezTo>
                  <a:cubicBezTo>
                    <a:pt x="52" y="179"/>
                    <a:pt x="51" y="175"/>
                    <a:pt x="50" y="171"/>
                  </a:cubicBezTo>
                  <a:cubicBezTo>
                    <a:pt x="54" y="172"/>
                    <a:pt x="59" y="172"/>
                    <a:pt x="63" y="172"/>
                  </a:cubicBezTo>
                  <a:close/>
                  <a:moveTo>
                    <a:pt x="31" y="193"/>
                  </a:moveTo>
                  <a:cubicBezTo>
                    <a:pt x="36" y="189"/>
                    <a:pt x="36" y="179"/>
                    <a:pt x="35" y="172"/>
                  </a:cubicBezTo>
                  <a:cubicBezTo>
                    <a:pt x="39" y="171"/>
                    <a:pt x="43" y="171"/>
                    <a:pt x="47" y="171"/>
                  </a:cubicBezTo>
                  <a:cubicBezTo>
                    <a:pt x="48" y="176"/>
                    <a:pt x="48" y="181"/>
                    <a:pt x="47" y="185"/>
                  </a:cubicBezTo>
                  <a:cubicBezTo>
                    <a:pt x="47" y="189"/>
                    <a:pt x="47" y="192"/>
                    <a:pt x="47" y="195"/>
                  </a:cubicBezTo>
                  <a:cubicBezTo>
                    <a:pt x="42" y="195"/>
                    <a:pt x="36" y="195"/>
                    <a:pt x="31" y="194"/>
                  </a:cubicBezTo>
                  <a:lnTo>
                    <a:pt x="31" y="193"/>
                  </a:lnTo>
                  <a:close/>
                  <a:moveTo>
                    <a:pt x="14" y="174"/>
                  </a:moveTo>
                  <a:cubicBezTo>
                    <a:pt x="19" y="173"/>
                    <a:pt x="24" y="173"/>
                    <a:pt x="29" y="172"/>
                  </a:cubicBezTo>
                  <a:cubicBezTo>
                    <a:pt x="29" y="175"/>
                    <a:pt x="29" y="178"/>
                    <a:pt x="28" y="181"/>
                  </a:cubicBezTo>
                  <a:cubicBezTo>
                    <a:pt x="28" y="185"/>
                    <a:pt x="27" y="189"/>
                    <a:pt x="28" y="193"/>
                  </a:cubicBezTo>
                  <a:cubicBezTo>
                    <a:pt x="28" y="193"/>
                    <a:pt x="28" y="193"/>
                    <a:pt x="28" y="193"/>
                  </a:cubicBezTo>
                  <a:cubicBezTo>
                    <a:pt x="20" y="190"/>
                    <a:pt x="14" y="184"/>
                    <a:pt x="14" y="174"/>
                  </a:cubicBezTo>
                  <a:close/>
                  <a:moveTo>
                    <a:pt x="75" y="225"/>
                  </a:moveTo>
                  <a:cubicBezTo>
                    <a:pt x="67" y="224"/>
                    <a:pt x="59" y="228"/>
                    <a:pt x="52" y="231"/>
                  </a:cubicBezTo>
                  <a:cubicBezTo>
                    <a:pt x="51" y="231"/>
                    <a:pt x="51" y="233"/>
                    <a:pt x="52" y="233"/>
                  </a:cubicBezTo>
                  <a:cubicBezTo>
                    <a:pt x="56" y="232"/>
                    <a:pt x="61" y="232"/>
                    <a:pt x="65" y="232"/>
                  </a:cubicBezTo>
                  <a:cubicBezTo>
                    <a:pt x="68" y="231"/>
                    <a:pt x="71" y="231"/>
                    <a:pt x="74" y="231"/>
                  </a:cubicBezTo>
                  <a:cubicBezTo>
                    <a:pt x="73" y="238"/>
                    <a:pt x="72" y="244"/>
                    <a:pt x="71" y="251"/>
                  </a:cubicBezTo>
                  <a:cubicBezTo>
                    <a:pt x="70" y="252"/>
                    <a:pt x="68" y="252"/>
                    <a:pt x="67" y="253"/>
                  </a:cubicBezTo>
                  <a:cubicBezTo>
                    <a:pt x="63" y="254"/>
                    <a:pt x="59" y="253"/>
                    <a:pt x="54" y="252"/>
                  </a:cubicBezTo>
                  <a:cubicBezTo>
                    <a:pt x="52" y="252"/>
                    <a:pt x="51" y="255"/>
                    <a:pt x="54" y="256"/>
                  </a:cubicBezTo>
                  <a:cubicBezTo>
                    <a:pt x="58" y="257"/>
                    <a:pt x="65" y="258"/>
                    <a:pt x="70" y="257"/>
                  </a:cubicBezTo>
                  <a:cubicBezTo>
                    <a:pt x="70" y="264"/>
                    <a:pt x="69" y="271"/>
                    <a:pt x="68" y="278"/>
                  </a:cubicBezTo>
                  <a:cubicBezTo>
                    <a:pt x="67" y="279"/>
                    <a:pt x="65" y="280"/>
                    <a:pt x="63" y="280"/>
                  </a:cubicBezTo>
                  <a:cubicBezTo>
                    <a:pt x="60" y="281"/>
                    <a:pt x="57" y="281"/>
                    <a:pt x="54" y="280"/>
                  </a:cubicBezTo>
                  <a:cubicBezTo>
                    <a:pt x="52" y="280"/>
                    <a:pt x="51" y="283"/>
                    <a:pt x="54" y="284"/>
                  </a:cubicBezTo>
                  <a:cubicBezTo>
                    <a:pt x="58" y="285"/>
                    <a:pt x="63" y="286"/>
                    <a:pt x="67" y="284"/>
                  </a:cubicBezTo>
                  <a:cubicBezTo>
                    <a:pt x="67" y="285"/>
                    <a:pt x="67" y="286"/>
                    <a:pt x="67" y="287"/>
                  </a:cubicBezTo>
                  <a:cubicBezTo>
                    <a:pt x="66" y="294"/>
                    <a:pt x="66" y="301"/>
                    <a:pt x="65" y="308"/>
                  </a:cubicBezTo>
                  <a:cubicBezTo>
                    <a:pt x="64" y="308"/>
                    <a:pt x="64" y="308"/>
                    <a:pt x="63" y="308"/>
                  </a:cubicBezTo>
                  <a:cubicBezTo>
                    <a:pt x="59" y="309"/>
                    <a:pt x="55" y="310"/>
                    <a:pt x="50" y="309"/>
                  </a:cubicBezTo>
                  <a:cubicBezTo>
                    <a:pt x="49" y="308"/>
                    <a:pt x="48" y="310"/>
                    <a:pt x="49" y="311"/>
                  </a:cubicBezTo>
                  <a:cubicBezTo>
                    <a:pt x="54" y="314"/>
                    <a:pt x="60" y="315"/>
                    <a:pt x="64" y="312"/>
                  </a:cubicBezTo>
                  <a:cubicBezTo>
                    <a:pt x="64" y="320"/>
                    <a:pt x="63" y="328"/>
                    <a:pt x="62" y="336"/>
                  </a:cubicBezTo>
                  <a:cubicBezTo>
                    <a:pt x="61" y="336"/>
                    <a:pt x="61" y="336"/>
                    <a:pt x="61" y="336"/>
                  </a:cubicBezTo>
                  <a:cubicBezTo>
                    <a:pt x="59" y="337"/>
                    <a:pt x="58" y="338"/>
                    <a:pt x="56" y="339"/>
                  </a:cubicBezTo>
                  <a:cubicBezTo>
                    <a:pt x="54" y="339"/>
                    <a:pt x="52" y="339"/>
                    <a:pt x="50" y="338"/>
                  </a:cubicBezTo>
                  <a:cubicBezTo>
                    <a:pt x="48" y="338"/>
                    <a:pt x="47" y="341"/>
                    <a:pt x="49" y="342"/>
                  </a:cubicBezTo>
                  <a:cubicBezTo>
                    <a:pt x="53" y="344"/>
                    <a:pt x="58" y="344"/>
                    <a:pt x="62" y="341"/>
                  </a:cubicBezTo>
                  <a:cubicBezTo>
                    <a:pt x="60" y="353"/>
                    <a:pt x="59" y="364"/>
                    <a:pt x="59" y="376"/>
                  </a:cubicBezTo>
                  <a:cubicBezTo>
                    <a:pt x="58" y="375"/>
                    <a:pt x="57" y="375"/>
                    <a:pt x="56" y="375"/>
                  </a:cubicBezTo>
                  <a:cubicBezTo>
                    <a:pt x="54" y="375"/>
                    <a:pt x="53" y="374"/>
                    <a:pt x="52" y="373"/>
                  </a:cubicBezTo>
                  <a:cubicBezTo>
                    <a:pt x="51" y="369"/>
                    <a:pt x="46" y="372"/>
                    <a:pt x="48" y="375"/>
                  </a:cubicBezTo>
                  <a:cubicBezTo>
                    <a:pt x="50" y="379"/>
                    <a:pt x="54" y="381"/>
                    <a:pt x="58" y="380"/>
                  </a:cubicBezTo>
                  <a:cubicBezTo>
                    <a:pt x="58" y="383"/>
                    <a:pt x="58" y="387"/>
                    <a:pt x="57" y="390"/>
                  </a:cubicBezTo>
                  <a:cubicBezTo>
                    <a:pt x="57" y="396"/>
                    <a:pt x="56" y="403"/>
                    <a:pt x="56" y="410"/>
                  </a:cubicBezTo>
                  <a:cubicBezTo>
                    <a:pt x="54" y="409"/>
                    <a:pt x="51" y="409"/>
                    <a:pt x="49" y="408"/>
                  </a:cubicBezTo>
                  <a:cubicBezTo>
                    <a:pt x="46" y="407"/>
                    <a:pt x="44" y="411"/>
                    <a:pt x="47" y="412"/>
                  </a:cubicBezTo>
                  <a:cubicBezTo>
                    <a:pt x="50" y="413"/>
                    <a:pt x="52" y="414"/>
                    <a:pt x="55" y="414"/>
                  </a:cubicBezTo>
                  <a:cubicBezTo>
                    <a:pt x="55" y="423"/>
                    <a:pt x="54" y="432"/>
                    <a:pt x="53" y="441"/>
                  </a:cubicBezTo>
                  <a:cubicBezTo>
                    <a:pt x="52" y="441"/>
                    <a:pt x="51" y="440"/>
                    <a:pt x="50" y="439"/>
                  </a:cubicBezTo>
                  <a:cubicBezTo>
                    <a:pt x="49" y="436"/>
                    <a:pt x="45" y="438"/>
                    <a:pt x="46" y="441"/>
                  </a:cubicBezTo>
                  <a:cubicBezTo>
                    <a:pt x="47" y="444"/>
                    <a:pt x="50" y="446"/>
                    <a:pt x="53" y="446"/>
                  </a:cubicBezTo>
                  <a:cubicBezTo>
                    <a:pt x="52" y="453"/>
                    <a:pt x="51" y="461"/>
                    <a:pt x="50" y="468"/>
                  </a:cubicBezTo>
                  <a:cubicBezTo>
                    <a:pt x="46" y="468"/>
                    <a:pt x="42" y="468"/>
                    <a:pt x="38" y="467"/>
                  </a:cubicBezTo>
                  <a:cubicBezTo>
                    <a:pt x="37" y="466"/>
                    <a:pt x="36" y="468"/>
                    <a:pt x="37" y="469"/>
                  </a:cubicBezTo>
                  <a:cubicBezTo>
                    <a:pt x="41" y="471"/>
                    <a:pt x="45" y="472"/>
                    <a:pt x="50" y="472"/>
                  </a:cubicBezTo>
                  <a:cubicBezTo>
                    <a:pt x="49" y="474"/>
                    <a:pt x="49" y="476"/>
                    <a:pt x="49" y="478"/>
                  </a:cubicBezTo>
                  <a:cubicBezTo>
                    <a:pt x="48" y="484"/>
                    <a:pt x="47" y="489"/>
                    <a:pt x="46" y="495"/>
                  </a:cubicBezTo>
                  <a:cubicBezTo>
                    <a:pt x="44" y="494"/>
                    <a:pt x="42" y="494"/>
                    <a:pt x="40" y="494"/>
                  </a:cubicBezTo>
                  <a:cubicBezTo>
                    <a:pt x="37" y="494"/>
                    <a:pt x="37" y="498"/>
                    <a:pt x="40" y="498"/>
                  </a:cubicBezTo>
                  <a:cubicBezTo>
                    <a:pt x="42" y="498"/>
                    <a:pt x="44" y="499"/>
                    <a:pt x="45" y="499"/>
                  </a:cubicBezTo>
                  <a:cubicBezTo>
                    <a:pt x="43" y="509"/>
                    <a:pt x="41" y="519"/>
                    <a:pt x="37" y="528"/>
                  </a:cubicBezTo>
                  <a:cubicBezTo>
                    <a:pt x="36" y="527"/>
                    <a:pt x="35" y="526"/>
                    <a:pt x="33" y="525"/>
                  </a:cubicBezTo>
                  <a:cubicBezTo>
                    <a:pt x="31" y="523"/>
                    <a:pt x="29" y="525"/>
                    <a:pt x="31" y="527"/>
                  </a:cubicBezTo>
                  <a:cubicBezTo>
                    <a:pt x="32" y="529"/>
                    <a:pt x="34" y="531"/>
                    <a:pt x="35" y="533"/>
                  </a:cubicBezTo>
                  <a:cubicBezTo>
                    <a:pt x="32" y="539"/>
                    <a:pt x="29" y="546"/>
                    <a:pt x="25" y="551"/>
                  </a:cubicBezTo>
                  <a:cubicBezTo>
                    <a:pt x="15" y="533"/>
                    <a:pt x="16" y="508"/>
                    <a:pt x="17" y="489"/>
                  </a:cubicBezTo>
                  <a:cubicBezTo>
                    <a:pt x="17" y="466"/>
                    <a:pt x="20" y="444"/>
                    <a:pt x="21" y="421"/>
                  </a:cubicBezTo>
                  <a:cubicBezTo>
                    <a:pt x="23" y="348"/>
                    <a:pt x="28" y="274"/>
                    <a:pt x="26" y="201"/>
                  </a:cubicBezTo>
                  <a:cubicBezTo>
                    <a:pt x="42" y="204"/>
                    <a:pt x="65" y="202"/>
                    <a:pt x="81" y="200"/>
                  </a:cubicBezTo>
                  <a:cubicBezTo>
                    <a:pt x="79" y="208"/>
                    <a:pt x="77" y="217"/>
                    <a:pt x="75" y="225"/>
                  </a:cubicBezTo>
                  <a:close/>
                  <a:moveTo>
                    <a:pt x="86" y="185"/>
                  </a:moveTo>
                  <a:cubicBezTo>
                    <a:pt x="85" y="187"/>
                    <a:pt x="84" y="190"/>
                    <a:pt x="83" y="192"/>
                  </a:cubicBezTo>
                  <a:cubicBezTo>
                    <a:pt x="81" y="192"/>
                    <a:pt x="79" y="193"/>
                    <a:pt x="76" y="193"/>
                  </a:cubicBezTo>
                  <a:cubicBezTo>
                    <a:pt x="74" y="193"/>
                    <a:pt x="72" y="193"/>
                    <a:pt x="69" y="194"/>
                  </a:cubicBezTo>
                  <a:cubicBezTo>
                    <a:pt x="69" y="191"/>
                    <a:pt x="68" y="187"/>
                    <a:pt x="68" y="184"/>
                  </a:cubicBezTo>
                  <a:cubicBezTo>
                    <a:pt x="67" y="180"/>
                    <a:pt x="67" y="176"/>
                    <a:pt x="66" y="172"/>
                  </a:cubicBezTo>
                  <a:cubicBezTo>
                    <a:pt x="70" y="173"/>
                    <a:pt x="74" y="173"/>
                    <a:pt x="78" y="174"/>
                  </a:cubicBezTo>
                  <a:cubicBezTo>
                    <a:pt x="80" y="174"/>
                    <a:pt x="82" y="174"/>
                    <a:pt x="84" y="174"/>
                  </a:cubicBezTo>
                  <a:cubicBezTo>
                    <a:pt x="85" y="176"/>
                    <a:pt x="87" y="178"/>
                    <a:pt x="90" y="177"/>
                  </a:cubicBezTo>
                  <a:cubicBezTo>
                    <a:pt x="91" y="178"/>
                    <a:pt x="92" y="180"/>
                    <a:pt x="92" y="182"/>
                  </a:cubicBezTo>
                  <a:cubicBezTo>
                    <a:pt x="90" y="181"/>
                    <a:pt x="87" y="182"/>
                    <a:pt x="86" y="185"/>
                  </a:cubicBezTo>
                  <a:close/>
                </a:path>
              </a:pathLst>
            </a:custGeom>
            <a:solidFill>
              <a:srgbClr val="44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grpSp>
        <p:nvGrpSpPr>
          <p:cNvPr id="21" name="组合 42"/>
          <p:cNvGrpSpPr/>
          <p:nvPr/>
        </p:nvGrpSpPr>
        <p:grpSpPr>
          <a:xfrm>
            <a:off x="196100" y="5662046"/>
            <a:ext cx="1836413" cy="740790"/>
            <a:chOff x="4322882" y="5260680"/>
            <a:chExt cx="2448550" cy="987720"/>
          </a:xfrm>
        </p:grpSpPr>
        <p:sp>
          <p:nvSpPr>
            <p:cNvPr id="22" name="Freeform 32"/>
            <p:cNvSpPr/>
            <p:nvPr/>
          </p:nvSpPr>
          <p:spPr bwMode="auto">
            <a:xfrm>
              <a:off x="4356083" y="5260680"/>
              <a:ext cx="2415349" cy="973196"/>
            </a:xfrm>
            <a:custGeom>
              <a:avLst/>
              <a:gdLst>
                <a:gd name="T0" fmla="*/ 471 w 492"/>
                <a:gd name="T1" fmla="*/ 63 h 198"/>
                <a:gd name="T2" fmla="*/ 461 w 492"/>
                <a:gd name="T3" fmla="*/ 30 h 198"/>
                <a:gd name="T4" fmla="*/ 440 w 492"/>
                <a:gd name="T5" fmla="*/ 3 h 198"/>
                <a:gd name="T6" fmla="*/ 4 w 492"/>
                <a:gd name="T7" fmla="*/ 125 h 198"/>
                <a:gd name="T8" fmla="*/ 452 w 492"/>
                <a:gd name="T9" fmla="*/ 32 h 198"/>
                <a:gd name="T10" fmla="*/ 468 w 492"/>
                <a:gd name="T11" fmla="*/ 64 h 198"/>
                <a:gd name="T12" fmla="*/ 451 w 492"/>
                <a:gd name="T13" fmla="*/ 69 h 198"/>
                <a:gd name="T14" fmla="*/ 441 w 492"/>
                <a:gd name="T15" fmla="*/ 53 h 198"/>
                <a:gd name="T16" fmla="*/ 441 w 492"/>
                <a:gd name="T17" fmla="*/ 63 h 198"/>
                <a:gd name="T18" fmla="*/ 425 w 492"/>
                <a:gd name="T19" fmla="*/ 76 h 198"/>
                <a:gd name="T20" fmla="*/ 416 w 492"/>
                <a:gd name="T21" fmla="*/ 66 h 198"/>
                <a:gd name="T22" fmla="*/ 398 w 492"/>
                <a:gd name="T23" fmla="*/ 83 h 198"/>
                <a:gd name="T24" fmla="*/ 388 w 492"/>
                <a:gd name="T25" fmla="*/ 75 h 198"/>
                <a:gd name="T26" fmla="*/ 376 w 492"/>
                <a:gd name="T27" fmla="*/ 89 h 198"/>
                <a:gd name="T28" fmla="*/ 372 w 492"/>
                <a:gd name="T29" fmla="*/ 78 h 198"/>
                <a:gd name="T30" fmla="*/ 371 w 492"/>
                <a:gd name="T31" fmla="*/ 91 h 198"/>
                <a:gd name="T32" fmla="*/ 346 w 492"/>
                <a:gd name="T33" fmla="*/ 86 h 198"/>
                <a:gd name="T34" fmla="*/ 334 w 492"/>
                <a:gd name="T35" fmla="*/ 71 h 198"/>
                <a:gd name="T36" fmla="*/ 345 w 492"/>
                <a:gd name="T37" fmla="*/ 98 h 198"/>
                <a:gd name="T38" fmla="*/ 325 w 492"/>
                <a:gd name="T39" fmla="*/ 99 h 198"/>
                <a:gd name="T40" fmla="*/ 315 w 492"/>
                <a:gd name="T41" fmla="*/ 92 h 198"/>
                <a:gd name="T42" fmla="*/ 321 w 492"/>
                <a:gd name="T43" fmla="*/ 104 h 198"/>
                <a:gd name="T44" fmla="*/ 301 w 492"/>
                <a:gd name="T45" fmla="*/ 93 h 198"/>
                <a:gd name="T46" fmla="*/ 302 w 492"/>
                <a:gd name="T47" fmla="*/ 110 h 198"/>
                <a:gd name="T48" fmla="*/ 280 w 492"/>
                <a:gd name="T49" fmla="*/ 116 h 198"/>
                <a:gd name="T50" fmla="*/ 271 w 492"/>
                <a:gd name="T51" fmla="*/ 102 h 198"/>
                <a:gd name="T52" fmla="*/ 256 w 492"/>
                <a:gd name="T53" fmla="*/ 123 h 198"/>
                <a:gd name="T54" fmla="*/ 252 w 492"/>
                <a:gd name="T55" fmla="*/ 109 h 198"/>
                <a:gd name="T56" fmla="*/ 250 w 492"/>
                <a:gd name="T57" fmla="*/ 120 h 198"/>
                <a:gd name="T58" fmla="*/ 232 w 492"/>
                <a:gd name="T59" fmla="*/ 129 h 198"/>
                <a:gd name="T60" fmla="*/ 224 w 492"/>
                <a:gd name="T61" fmla="*/ 105 h 198"/>
                <a:gd name="T62" fmla="*/ 224 w 492"/>
                <a:gd name="T63" fmla="*/ 123 h 198"/>
                <a:gd name="T64" fmla="*/ 210 w 492"/>
                <a:gd name="T65" fmla="*/ 136 h 198"/>
                <a:gd name="T66" fmla="*/ 205 w 492"/>
                <a:gd name="T67" fmla="*/ 124 h 198"/>
                <a:gd name="T68" fmla="*/ 203 w 492"/>
                <a:gd name="T69" fmla="*/ 136 h 198"/>
                <a:gd name="T70" fmla="*/ 186 w 492"/>
                <a:gd name="T71" fmla="*/ 143 h 198"/>
                <a:gd name="T72" fmla="*/ 177 w 492"/>
                <a:gd name="T73" fmla="*/ 133 h 198"/>
                <a:gd name="T74" fmla="*/ 182 w 492"/>
                <a:gd name="T75" fmla="*/ 144 h 198"/>
                <a:gd name="T76" fmla="*/ 165 w 492"/>
                <a:gd name="T77" fmla="*/ 148 h 198"/>
                <a:gd name="T78" fmla="*/ 155 w 492"/>
                <a:gd name="T79" fmla="*/ 138 h 198"/>
                <a:gd name="T80" fmla="*/ 146 w 492"/>
                <a:gd name="T81" fmla="*/ 154 h 198"/>
                <a:gd name="T82" fmla="*/ 138 w 492"/>
                <a:gd name="T83" fmla="*/ 140 h 198"/>
                <a:gd name="T84" fmla="*/ 137 w 492"/>
                <a:gd name="T85" fmla="*/ 150 h 198"/>
                <a:gd name="T86" fmla="*/ 121 w 492"/>
                <a:gd name="T87" fmla="*/ 161 h 198"/>
                <a:gd name="T88" fmla="*/ 114 w 492"/>
                <a:gd name="T89" fmla="*/ 136 h 198"/>
                <a:gd name="T90" fmla="*/ 118 w 492"/>
                <a:gd name="T91" fmla="*/ 162 h 198"/>
                <a:gd name="T92" fmla="*/ 94 w 492"/>
                <a:gd name="T93" fmla="*/ 158 h 198"/>
                <a:gd name="T94" fmla="*/ 96 w 492"/>
                <a:gd name="T95" fmla="*/ 166 h 198"/>
                <a:gd name="T96" fmla="*/ 88 w 492"/>
                <a:gd name="T97" fmla="*/ 171 h 198"/>
                <a:gd name="T98" fmla="*/ 83 w 492"/>
                <a:gd name="T99" fmla="*/ 161 h 198"/>
                <a:gd name="T100" fmla="*/ 82 w 492"/>
                <a:gd name="T101" fmla="*/ 169 h 198"/>
                <a:gd name="T102" fmla="*/ 76 w 492"/>
                <a:gd name="T103" fmla="*/ 175 h 198"/>
                <a:gd name="T104" fmla="*/ 71 w 492"/>
                <a:gd name="T105" fmla="*/ 165 h 198"/>
                <a:gd name="T106" fmla="*/ 69 w 492"/>
                <a:gd name="T107" fmla="*/ 173 h 198"/>
                <a:gd name="T108" fmla="*/ 60 w 492"/>
                <a:gd name="T109" fmla="*/ 180 h 198"/>
                <a:gd name="T110" fmla="*/ 58 w 492"/>
                <a:gd name="T111" fmla="*/ 176 h 198"/>
                <a:gd name="T112" fmla="*/ 49 w 492"/>
                <a:gd name="T113" fmla="*/ 168 h 198"/>
                <a:gd name="T114" fmla="*/ 57 w 492"/>
                <a:gd name="T115" fmla="*/ 181 h 198"/>
                <a:gd name="T116" fmla="*/ 25 w 492"/>
                <a:gd name="T117" fmla="*/ 197 h 198"/>
                <a:gd name="T118" fmla="*/ 209 w 492"/>
                <a:gd name="T119" fmla="*/ 145 h 198"/>
                <a:gd name="T120" fmla="*/ 486 w 492"/>
                <a:gd name="T121" fmla="*/ 7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2" h="198">
                  <a:moveTo>
                    <a:pt x="484" y="60"/>
                  </a:moveTo>
                  <a:cubicBezTo>
                    <a:pt x="479" y="61"/>
                    <a:pt x="475" y="62"/>
                    <a:pt x="471" y="63"/>
                  </a:cubicBezTo>
                  <a:cubicBezTo>
                    <a:pt x="473" y="63"/>
                    <a:pt x="473" y="61"/>
                    <a:pt x="473" y="59"/>
                  </a:cubicBezTo>
                  <a:cubicBezTo>
                    <a:pt x="470" y="49"/>
                    <a:pt x="465" y="40"/>
                    <a:pt x="461" y="30"/>
                  </a:cubicBezTo>
                  <a:cubicBezTo>
                    <a:pt x="456" y="20"/>
                    <a:pt x="452" y="9"/>
                    <a:pt x="443" y="1"/>
                  </a:cubicBezTo>
                  <a:cubicBezTo>
                    <a:pt x="442" y="0"/>
                    <a:pt x="439" y="1"/>
                    <a:pt x="440" y="3"/>
                  </a:cubicBezTo>
                  <a:cubicBezTo>
                    <a:pt x="293" y="35"/>
                    <a:pt x="150" y="87"/>
                    <a:pt x="3" y="119"/>
                  </a:cubicBezTo>
                  <a:cubicBezTo>
                    <a:pt x="0" y="120"/>
                    <a:pt x="1" y="126"/>
                    <a:pt x="4" y="125"/>
                  </a:cubicBezTo>
                  <a:cubicBezTo>
                    <a:pt x="152" y="93"/>
                    <a:pt x="295" y="40"/>
                    <a:pt x="443" y="11"/>
                  </a:cubicBezTo>
                  <a:cubicBezTo>
                    <a:pt x="446" y="18"/>
                    <a:pt x="449" y="25"/>
                    <a:pt x="452" y="32"/>
                  </a:cubicBezTo>
                  <a:cubicBezTo>
                    <a:pt x="456" y="42"/>
                    <a:pt x="460" y="54"/>
                    <a:pt x="466" y="63"/>
                  </a:cubicBezTo>
                  <a:cubicBezTo>
                    <a:pt x="467" y="64"/>
                    <a:pt x="467" y="64"/>
                    <a:pt x="468" y="64"/>
                  </a:cubicBezTo>
                  <a:cubicBezTo>
                    <a:pt x="462" y="66"/>
                    <a:pt x="457" y="67"/>
                    <a:pt x="451" y="69"/>
                  </a:cubicBezTo>
                  <a:cubicBezTo>
                    <a:pt x="451" y="69"/>
                    <a:pt x="451" y="69"/>
                    <a:pt x="451" y="69"/>
                  </a:cubicBezTo>
                  <a:cubicBezTo>
                    <a:pt x="450" y="66"/>
                    <a:pt x="448" y="64"/>
                    <a:pt x="446" y="61"/>
                  </a:cubicBezTo>
                  <a:cubicBezTo>
                    <a:pt x="444" y="59"/>
                    <a:pt x="442" y="56"/>
                    <a:pt x="441" y="53"/>
                  </a:cubicBezTo>
                  <a:cubicBezTo>
                    <a:pt x="439" y="50"/>
                    <a:pt x="434" y="52"/>
                    <a:pt x="436" y="55"/>
                  </a:cubicBezTo>
                  <a:cubicBezTo>
                    <a:pt x="437" y="58"/>
                    <a:pt x="439" y="61"/>
                    <a:pt x="441" y="63"/>
                  </a:cubicBezTo>
                  <a:cubicBezTo>
                    <a:pt x="442" y="65"/>
                    <a:pt x="444" y="68"/>
                    <a:pt x="446" y="70"/>
                  </a:cubicBezTo>
                  <a:cubicBezTo>
                    <a:pt x="439" y="72"/>
                    <a:pt x="432" y="74"/>
                    <a:pt x="425" y="76"/>
                  </a:cubicBezTo>
                  <a:cubicBezTo>
                    <a:pt x="423" y="73"/>
                    <a:pt x="423" y="69"/>
                    <a:pt x="422" y="65"/>
                  </a:cubicBezTo>
                  <a:cubicBezTo>
                    <a:pt x="422" y="61"/>
                    <a:pt x="416" y="62"/>
                    <a:pt x="416" y="66"/>
                  </a:cubicBezTo>
                  <a:cubicBezTo>
                    <a:pt x="417" y="70"/>
                    <a:pt x="418" y="74"/>
                    <a:pt x="419" y="78"/>
                  </a:cubicBezTo>
                  <a:cubicBezTo>
                    <a:pt x="412" y="80"/>
                    <a:pt x="405" y="81"/>
                    <a:pt x="398" y="83"/>
                  </a:cubicBezTo>
                  <a:cubicBezTo>
                    <a:pt x="397" y="79"/>
                    <a:pt x="394" y="75"/>
                    <a:pt x="391" y="72"/>
                  </a:cubicBezTo>
                  <a:cubicBezTo>
                    <a:pt x="390" y="71"/>
                    <a:pt x="387" y="73"/>
                    <a:pt x="388" y="75"/>
                  </a:cubicBezTo>
                  <a:cubicBezTo>
                    <a:pt x="391" y="78"/>
                    <a:pt x="393" y="81"/>
                    <a:pt x="394" y="84"/>
                  </a:cubicBezTo>
                  <a:cubicBezTo>
                    <a:pt x="388" y="86"/>
                    <a:pt x="382" y="88"/>
                    <a:pt x="376" y="89"/>
                  </a:cubicBezTo>
                  <a:cubicBezTo>
                    <a:pt x="375" y="88"/>
                    <a:pt x="374" y="86"/>
                    <a:pt x="373" y="84"/>
                  </a:cubicBezTo>
                  <a:cubicBezTo>
                    <a:pt x="372" y="82"/>
                    <a:pt x="372" y="80"/>
                    <a:pt x="372" y="78"/>
                  </a:cubicBezTo>
                  <a:cubicBezTo>
                    <a:pt x="371" y="75"/>
                    <a:pt x="366" y="76"/>
                    <a:pt x="367" y="79"/>
                  </a:cubicBezTo>
                  <a:cubicBezTo>
                    <a:pt x="367" y="83"/>
                    <a:pt x="368" y="87"/>
                    <a:pt x="371" y="91"/>
                  </a:cubicBezTo>
                  <a:cubicBezTo>
                    <a:pt x="364" y="93"/>
                    <a:pt x="357" y="95"/>
                    <a:pt x="350" y="96"/>
                  </a:cubicBezTo>
                  <a:cubicBezTo>
                    <a:pt x="349" y="93"/>
                    <a:pt x="347" y="89"/>
                    <a:pt x="346" y="86"/>
                  </a:cubicBezTo>
                  <a:cubicBezTo>
                    <a:pt x="344" y="80"/>
                    <a:pt x="342" y="75"/>
                    <a:pt x="340" y="70"/>
                  </a:cubicBezTo>
                  <a:cubicBezTo>
                    <a:pt x="339" y="66"/>
                    <a:pt x="333" y="67"/>
                    <a:pt x="334" y="71"/>
                  </a:cubicBezTo>
                  <a:cubicBezTo>
                    <a:pt x="336" y="76"/>
                    <a:pt x="338" y="81"/>
                    <a:pt x="339" y="85"/>
                  </a:cubicBezTo>
                  <a:cubicBezTo>
                    <a:pt x="341" y="89"/>
                    <a:pt x="342" y="94"/>
                    <a:pt x="345" y="98"/>
                  </a:cubicBezTo>
                  <a:cubicBezTo>
                    <a:pt x="339" y="100"/>
                    <a:pt x="333" y="101"/>
                    <a:pt x="326" y="103"/>
                  </a:cubicBezTo>
                  <a:cubicBezTo>
                    <a:pt x="326" y="102"/>
                    <a:pt x="325" y="100"/>
                    <a:pt x="325" y="99"/>
                  </a:cubicBezTo>
                  <a:cubicBezTo>
                    <a:pt x="323" y="96"/>
                    <a:pt x="321" y="93"/>
                    <a:pt x="319" y="90"/>
                  </a:cubicBezTo>
                  <a:cubicBezTo>
                    <a:pt x="318" y="87"/>
                    <a:pt x="313" y="89"/>
                    <a:pt x="315" y="92"/>
                  </a:cubicBezTo>
                  <a:cubicBezTo>
                    <a:pt x="316" y="95"/>
                    <a:pt x="318" y="98"/>
                    <a:pt x="319" y="100"/>
                  </a:cubicBezTo>
                  <a:cubicBezTo>
                    <a:pt x="320" y="102"/>
                    <a:pt x="321" y="103"/>
                    <a:pt x="321" y="104"/>
                  </a:cubicBezTo>
                  <a:cubicBezTo>
                    <a:pt x="317" y="106"/>
                    <a:pt x="313" y="107"/>
                    <a:pt x="308" y="108"/>
                  </a:cubicBezTo>
                  <a:cubicBezTo>
                    <a:pt x="306" y="103"/>
                    <a:pt x="304" y="98"/>
                    <a:pt x="301" y="93"/>
                  </a:cubicBezTo>
                  <a:cubicBezTo>
                    <a:pt x="300" y="90"/>
                    <a:pt x="294" y="93"/>
                    <a:pt x="296" y="96"/>
                  </a:cubicBezTo>
                  <a:cubicBezTo>
                    <a:pt x="298" y="101"/>
                    <a:pt x="300" y="105"/>
                    <a:pt x="302" y="110"/>
                  </a:cubicBezTo>
                  <a:cubicBezTo>
                    <a:pt x="295" y="112"/>
                    <a:pt x="287" y="114"/>
                    <a:pt x="280" y="116"/>
                  </a:cubicBezTo>
                  <a:cubicBezTo>
                    <a:pt x="280" y="116"/>
                    <a:pt x="280" y="116"/>
                    <a:pt x="280" y="116"/>
                  </a:cubicBezTo>
                  <a:cubicBezTo>
                    <a:pt x="278" y="111"/>
                    <a:pt x="276" y="107"/>
                    <a:pt x="275" y="102"/>
                  </a:cubicBezTo>
                  <a:cubicBezTo>
                    <a:pt x="275" y="99"/>
                    <a:pt x="271" y="99"/>
                    <a:pt x="271" y="102"/>
                  </a:cubicBezTo>
                  <a:cubicBezTo>
                    <a:pt x="271" y="108"/>
                    <a:pt x="273" y="113"/>
                    <a:pt x="275" y="117"/>
                  </a:cubicBezTo>
                  <a:cubicBezTo>
                    <a:pt x="268" y="119"/>
                    <a:pt x="262" y="121"/>
                    <a:pt x="256" y="123"/>
                  </a:cubicBezTo>
                  <a:cubicBezTo>
                    <a:pt x="255" y="121"/>
                    <a:pt x="255" y="120"/>
                    <a:pt x="254" y="118"/>
                  </a:cubicBezTo>
                  <a:cubicBezTo>
                    <a:pt x="254" y="115"/>
                    <a:pt x="253" y="112"/>
                    <a:pt x="252" y="109"/>
                  </a:cubicBezTo>
                  <a:cubicBezTo>
                    <a:pt x="250" y="106"/>
                    <a:pt x="246" y="108"/>
                    <a:pt x="247" y="112"/>
                  </a:cubicBezTo>
                  <a:cubicBezTo>
                    <a:pt x="248" y="114"/>
                    <a:pt x="249" y="117"/>
                    <a:pt x="250" y="120"/>
                  </a:cubicBezTo>
                  <a:cubicBezTo>
                    <a:pt x="250" y="121"/>
                    <a:pt x="250" y="123"/>
                    <a:pt x="251" y="124"/>
                  </a:cubicBezTo>
                  <a:cubicBezTo>
                    <a:pt x="244" y="126"/>
                    <a:pt x="238" y="128"/>
                    <a:pt x="232" y="129"/>
                  </a:cubicBezTo>
                  <a:cubicBezTo>
                    <a:pt x="231" y="127"/>
                    <a:pt x="230" y="124"/>
                    <a:pt x="229" y="121"/>
                  </a:cubicBezTo>
                  <a:cubicBezTo>
                    <a:pt x="227" y="116"/>
                    <a:pt x="226" y="110"/>
                    <a:pt x="224" y="105"/>
                  </a:cubicBezTo>
                  <a:cubicBezTo>
                    <a:pt x="224" y="102"/>
                    <a:pt x="219" y="103"/>
                    <a:pt x="220" y="106"/>
                  </a:cubicBezTo>
                  <a:cubicBezTo>
                    <a:pt x="221" y="111"/>
                    <a:pt x="223" y="117"/>
                    <a:pt x="224" y="123"/>
                  </a:cubicBezTo>
                  <a:cubicBezTo>
                    <a:pt x="225" y="125"/>
                    <a:pt x="226" y="128"/>
                    <a:pt x="227" y="131"/>
                  </a:cubicBezTo>
                  <a:cubicBezTo>
                    <a:pt x="221" y="133"/>
                    <a:pt x="215" y="134"/>
                    <a:pt x="210" y="136"/>
                  </a:cubicBezTo>
                  <a:cubicBezTo>
                    <a:pt x="209" y="135"/>
                    <a:pt x="209" y="134"/>
                    <a:pt x="208" y="134"/>
                  </a:cubicBezTo>
                  <a:cubicBezTo>
                    <a:pt x="207" y="130"/>
                    <a:pt x="206" y="127"/>
                    <a:pt x="205" y="124"/>
                  </a:cubicBezTo>
                  <a:cubicBezTo>
                    <a:pt x="204" y="121"/>
                    <a:pt x="199" y="122"/>
                    <a:pt x="200" y="125"/>
                  </a:cubicBezTo>
                  <a:cubicBezTo>
                    <a:pt x="201" y="129"/>
                    <a:pt x="202" y="133"/>
                    <a:pt x="203" y="136"/>
                  </a:cubicBezTo>
                  <a:cubicBezTo>
                    <a:pt x="203" y="137"/>
                    <a:pt x="204" y="137"/>
                    <a:pt x="204" y="137"/>
                  </a:cubicBezTo>
                  <a:cubicBezTo>
                    <a:pt x="198" y="139"/>
                    <a:pt x="192" y="141"/>
                    <a:pt x="186" y="143"/>
                  </a:cubicBezTo>
                  <a:cubicBezTo>
                    <a:pt x="185" y="139"/>
                    <a:pt x="183" y="135"/>
                    <a:pt x="181" y="131"/>
                  </a:cubicBezTo>
                  <a:cubicBezTo>
                    <a:pt x="180" y="129"/>
                    <a:pt x="176" y="131"/>
                    <a:pt x="177" y="133"/>
                  </a:cubicBezTo>
                  <a:cubicBezTo>
                    <a:pt x="178" y="136"/>
                    <a:pt x="179" y="138"/>
                    <a:pt x="180" y="141"/>
                  </a:cubicBezTo>
                  <a:cubicBezTo>
                    <a:pt x="181" y="142"/>
                    <a:pt x="181" y="143"/>
                    <a:pt x="182" y="144"/>
                  </a:cubicBezTo>
                  <a:cubicBezTo>
                    <a:pt x="176" y="145"/>
                    <a:pt x="171" y="147"/>
                    <a:pt x="165" y="148"/>
                  </a:cubicBezTo>
                  <a:cubicBezTo>
                    <a:pt x="165" y="148"/>
                    <a:pt x="165" y="148"/>
                    <a:pt x="165" y="148"/>
                  </a:cubicBezTo>
                  <a:cubicBezTo>
                    <a:pt x="163" y="145"/>
                    <a:pt x="161" y="141"/>
                    <a:pt x="161" y="137"/>
                  </a:cubicBezTo>
                  <a:cubicBezTo>
                    <a:pt x="160" y="133"/>
                    <a:pt x="155" y="135"/>
                    <a:pt x="155" y="138"/>
                  </a:cubicBezTo>
                  <a:cubicBezTo>
                    <a:pt x="156" y="142"/>
                    <a:pt x="157" y="147"/>
                    <a:pt x="159" y="150"/>
                  </a:cubicBezTo>
                  <a:cubicBezTo>
                    <a:pt x="155" y="151"/>
                    <a:pt x="150" y="153"/>
                    <a:pt x="146" y="154"/>
                  </a:cubicBezTo>
                  <a:cubicBezTo>
                    <a:pt x="145" y="152"/>
                    <a:pt x="144" y="150"/>
                    <a:pt x="142" y="148"/>
                  </a:cubicBezTo>
                  <a:cubicBezTo>
                    <a:pt x="141" y="145"/>
                    <a:pt x="140" y="143"/>
                    <a:pt x="138" y="140"/>
                  </a:cubicBezTo>
                  <a:cubicBezTo>
                    <a:pt x="138" y="137"/>
                    <a:pt x="133" y="137"/>
                    <a:pt x="134" y="141"/>
                  </a:cubicBezTo>
                  <a:cubicBezTo>
                    <a:pt x="135" y="144"/>
                    <a:pt x="136" y="147"/>
                    <a:pt x="137" y="150"/>
                  </a:cubicBezTo>
                  <a:cubicBezTo>
                    <a:pt x="138" y="152"/>
                    <a:pt x="139" y="154"/>
                    <a:pt x="140" y="156"/>
                  </a:cubicBezTo>
                  <a:cubicBezTo>
                    <a:pt x="134" y="158"/>
                    <a:pt x="127" y="160"/>
                    <a:pt x="121" y="161"/>
                  </a:cubicBezTo>
                  <a:cubicBezTo>
                    <a:pt x="120" y="157"/>
                    <a:pt x="118" y="153"/>
                    <a:pt x="116" y="149"/>
                  </a:cubicBezTo>
                  <a:cubicBezTo>
                    <a:pt x="115" y="145"/>
                    <a:pt x="114" y="141"/>
                    <a:pt x="114" y="136"/>
                  </a:cubicBezTo>
                  <a:cubicBezTo>
                    <a:pt x="114" y="134"/>
                    <a:pt x="111" y="134"/>
                    <a:pt x="111" y="136"/>
                  </a:cubicBezTo>
                  <a:cubicBezTo>
                    <a:pt x="110" y="144"/>
                    <a:pt x="111" y="157"/>
                    <a:pt x="118" y="162"/>
                  </a:cubicBezTo>
                  <a:cubicBezTo>
                    <a:pt x="112" y="164"/>
                    <a:pt x="106" y="166"/>
                    <a:pt x="101" y="167"/>
                  </a:cubicBezTo>
                  <a:cubicBezTo>
                    <a:pt x="99" y="164"/>
                    <a:pt x="97" y="161"/>
                    <a:pt x="94" y="158"/>
                  </a:cubicBezTo>
                  <a:cubicBezTo>
                    <a:pt x="93" y="157"/>
                    <a:pt x="91" y="159"/>
                    <a:pt x="92" y="160"/>
                  </a:cubicBezTo>
                  <a:cubicBezTo>
                    <a:pt x="94" y="162"/>
                    <a:pt x="95" y="164"/>
                    <a:pt x="96" y="166"/>
                  </a:cubicBezTo>
                  <a:cubicBezTo>
                    <a:pt x="96" y="167"/>
                    <a:pt x="96" y="168"/>
                    <a:pt x="96" y="169"/>
                  </a:cubicBezTo>
                  <a:cubicBezTo>
                    <a:pt x="94" y="170"/>
                    <a:pt x="91" y="170"/>
                    <a:pt x="88" y="171"/>
                  </a:cubicBezTo>
                  <a:cubicBezTo>
                    <a:pt x="87" y="170"/>
                    <a:pt x="86" y="169"/>
                    <a:pt x="85" y="167"/>
                  </a:cubicBezTo>
                  <a:cubicBezTo>
                    <a:pt x="84" y="165"/>
                    <a:pt x="84" y="163"/>
                    <a:pt x="83" y="161"/>
                  </a:cubicBezTo>
                  <a:cubicBezTo>
                    <a:pt x="83" y="158"/>
                    <a:pt x="79" y="159"/>
                    <a:pt x="79" y="162"/>
                  </a:cubicBezTo>
                  <a:cubicBezTo>
                    <a:pt x="80" y="164"/>
                    <a:pt x="81" y="167"/>
                    <a:pt x="82" y="169"/>
                  </a:cubicBezTo>
                  <a:cubicBezTo>
                    <a:pt x="82" y="170"/>
                    <a:pt x="83" y="171"/>
                    <a:pt x="84" y="173"/>
                  </a:cubicBezTo>
                  <a:cubicBezTo>
                    <a:pt x="81" y="173"/>
                    <a:pt x="79" y="174"/>
                    <a:pt x="76" y="175"/>
                  </a:cubicBezTo>
                  <a:cubicBezTo>
                    <a:pt x="75" y="173"/>
                    <a:pt x="74" y="172"/>
                    <a:pt x="73" y="171"/>
                  </a:cubicBezTo>
                  <a:cubicBezTo>
                    <a:pt x="72" y="169"/>
                    <a:pt x="71" y="167"/>
                    <a:pt x="71" y="165"/>
                  </a:cubicBezTo>
                  <a:cubicBezTo>
                    <a:pt x="70" y="162"/>
                    <a:pt x="66" y="163"/>
                    <a:pt x="66" y="166"/>
                  </a:cubicBezTo>
                  <a:cubicBezTo>
                    <a:pt x="67" y="168"/>
                    <a:pt x="68" y="171"/>
                    <a:pt x="69" y="173"/>
                  </a:cubicBezTo>
                  <a:cubicBezTo>
                    <a:pt x="69" y="174"/>
                    <a:pt x="70" y="175"/>
                    <a:pt x="71" y="176"/>
                  </a:cubicBezTo>
                  <a:cubicBezTo>
                    <a:pt x="67" y="178"/>
                    <a:pt x="63" y="179"/>
                    <a:pt x="60" y="180"/>
                  </a:cubicBezTo>
                  <a:cubicBezTo>
                    <a:pt x="60" y="180"/>
                    <a:pt x="60" y="180"/>
                    <a:pt x="60" y="180"/>
                  </a:cubicBezTo>
                  <a:cubicBezTo>
                    <a:pt x="60" y="178"/>
                    <a:pt x="59" y="177"/>
                    <a:pt x="58" y="176"/>
                  </a:cubicBezTo>
                  <a:cubicBezTo>
                    <a:pt x="56" y="173"/>
                    <a:pt x="54" y="170"/>
                    <a:pt x="52" y="166"/>
                  </a:cubicBezTo>
                  <a:cubicBezTo>
                    <a:pt x="51" y="165"/>
                    <a:pt x="49" y="166"/>
                    <a:pt x="49" y="168"/>
                  </a:cubicBezTo>
                  <a:cubicBezTo>
                    <a:pt x="51" y="172"/>
                    <a:pt x="53" y="177"/>
                    <a:pt x="56" y="180"/>
                  </a:cubicBezTo>
                  <a:cubicBezTo>
                    <a:pt x="57" y="181"/>
                    <a:pt x="57" y="181"/>
                    <a:pt x="57" y="181"/>
                  </a:cubicBezTo>
                  <a:cubicBezTo>
                    <a:pt x="46" y="184"/>
                    <a:pt x="35" y="187"/>
                    <a:pt x="24" y="191"/>
                  </a:cubicBezTo>
                  <a:cubicBezTo>
                    <a:pt x="20" y="192"/>
                    <a:pt x="21" y="198"/>
                    <a:pt x="25" y="197"/>
                  </a:cubicBezTo>
                  <a:cubicBezTo>
                    <a:pt x="86" y="179"/>
                    <a:pt x="148" y="162"/>
                    <a:pt x="209" y="145"/>
                  </a:cubicBezTo>
                  <a:cubicBezTo>
                    <a:pt x="209" y="145"/>
                    <a:pt x="209" y="145"/>
                    <a:pt x="209" y="145"/>
                  </a:cubicBezTo>
                  <a:cubicBezTo>
                    <a:pt x="210" y="145"/>
                    <a:pt x="211" y="145"/>
                    <a:pt x="212" y="144"/>
                  </a:cubicBezTo>
                  <a:cubicBezTo>
                    <a:pt x="303" y="119"/>
                    <a:pt x="394" y="94"/>
                    <a:pt x="486" y="71"/>
                  </a:cubicBezTo>
                  <a:cubicBezTo>
                    <a:pt x="492" y="69"/>
                    <a:pt x="490" y="58"/>
                    <a:pt x="484" y="60"/>
                  </a:cubicBezTo>
                  <a:close/>
                </a:path>
              </a:pathLst>
            </a:custGeom>
            <a:solidFill>
              <a:srgbClr val="44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23" name="Freeform 33"/>
            <p:cNvSpPr/>
            <p:nvPr/>
          </p:nvSpPr>
          <p:spPr bwMode="auto">
            <a:xfrm>
              <a:off x="4322882" y="5835466"/>
              <a:ext cx="130728" cy="412934"/>
            </a:xfrm>
            <a:custGeom>
              <a:avLst/>
              <a:gdLst>
                <a:gd name="T0" fmla="*/ 26 w 27"/>
                <a:gd name="T1" fmla="*/ 77 h 84"/>
                <a:gd name="T2" fmla="*/ 16 w 27"/>
                <a:gd name="T3" fmla="*/ 40 h 84"/>
                <a:gd name="T4" fmla="*/ 6 w 27"/>
                <a:gd name="T5" fmla="*/ 3 h 84"/>
                <a:gd name="T6" fmla="*/ 0 w 27"/>
                <a:gd name="T7" fmla="*/ 6 h 84"/>
                <a:gd name="T8" fmla="*/ 7 w 27"/>
                <a:gd name="T9" fmla="*/ 46 h 84"/>
                <a:gd name="T10" fmla="*/ 19 w 27"/>
                <a:gd name="T11" fmla="*/ 81 h 84"/>
                <a:gd name="T12" fmla="*/ 26 w 27"/>
                <a:gd name="T13" fmla="*/ 77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84">
                  <a:moveTo>
                    <a:pt x="26" y="77"/>
                  </a:moveTo>
                  <a:cubicBezTo>
                    <a:pt x="24" y="64"/>
                    <a:pt x="19" y="52"/>
                    <a:pt x="16" y="40"/>
                  </a:cubicBezTo>
                  <a:cubicBezTo>
                    <a:pt x="13" y="28"/>
                    <a:pt x="10" y="15"/>
                    <a:pt x="6" y="3"/>
                  </a:cubicBezTo>
                  <a:cubicBezTo>
                    <a:pt x="5" y="0"/>
                    <a:pt x="0" y="2"/>
                    <a:pt x="0" y="6"/>
                  </a:cubicBezTo>
                  <a:cubicBezTo>
                    <a:pt x="2" y="19"/>
                    <a:pt x="4" y="33"/>
                    <a:pt x="7" y="46"/>
                  </a:cubicBezTo>
                  <a:cubicBezTo>
                    <a:pt x="9" y="57"/>
                    <a:pt x="11" y="72"/>
                    <a:pt x="19" y="81"/>
                  </a:cubicBezTo>
                  <a:cubicBezTo>
                    <a:pt x="22" y="84"/>
                    <a:pt x="27" y="81"/>
                    <a:pt x="26" y="77"/>
                  </a:cubicBezTo>
                  <a:close/>
                </a:path>
              </a:pathLst>
            </a:custGeom>
            <a:solidFill>
              <a:srgbClr val="44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24" name="Freeform 34"/>
            <p:cNvSpPr/>
            <p:nvPr/>
          </p:nvSpPr>
          <p:spPr bwMode="auto">
            <a:xfrm>
              <a:off x="4517936" y="6036746"/>
              <a:ext cx="68477" cy="128653"/>
            </a:xfrm>
            <a:custGeom>
              <a:avLst/>
              <a:gdLst>
                <a:gd name="T0" fmla="*/ 13 w 14"/>
                <a:gd name="T1" fmla="*/ 25 h 26"/>
                <a:gd name="T2" fmla="*/ 7 w 14"/>
                <a:gd name="T3" fmla="*/ 15 h 26"/>
                <a:gd name="T4" fmla="*/ 2 w 14"/>
                <a:gd name="T5" fmla="*/ 1 h 26"/>
                <a:gd name="T6" fmla="*/ 0 w 14"/>
                <a:gd name="T7" fmla="*/ 2 h 26"/>
                <a:gd name="T8" fmla="*/ 4 w 14"/>
                <a:gd name="T9" fmla="*/ 15 h 26"/>
                <a:gd name="T10" fmla="*/ 12 w 14"/>
                <a:gd name="T11" fmla="*/ 26 h 26"/>
                <a:gd name="T12" fmla="*/ 13 w 14"/>
                <a:gd name="T13" fmla="*/ 2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26">
                  <a:moveTo>
                    <a:pt x="13" y="25"/>
                  </a:moveTo>
                  <a:cubicBezTo>
                    <a:pt x="12" y="21"/>
                    <a:pt x="9" y="18"/>
                    <a:pt x="7" y="15"/>
                  </a:cubicBezTo>
                  <a:cubicBezTo>
                    <a:pt x="4" y="11"/>
                    <a:pt x="3" y="6"/>
                    <a:pt x="2" y="1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6"/>
                    <a:pt x="2" y="11"/>
                    <a:pt x="4" y="15"/>
                  </a:cubicBezTo>
                  <a:cubicBezTo>
                    <a:pt x="6" y="18"/>
                    <a:pt x="8" y="24"/>
                    <a:pt x="12" y="26"/>
                  </a:cubicBezTo>
                  <a:cubicBezTo>
                    <a:pt x="13" y="26"/>
                    <a:pt x="14" y="25"/>
                    <a:pt x="13" y="25"/>
                  </a:cubicBezTo>
                  <a:close/>
                </a:path>
              </a:pathLst>
            </a:custGeom>
            <a:solidFill>
              <a:srgbClr val="44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pic>
        <p:nvPicPr>
          <p:cNvPr id="26" name="图片 2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8736" y="5574794"/>
            <a:ext cx="510770" cy="409976"/>
          </a:xfrm>
          <a:prstGeom prst="rect">
            <a:avLst/>
          </a:prstGeom>
        </p:spPr>
      </p:pic>
      <p:pic>
        <p:nvPicPr>
          <p:cNvPr id="29" name="图片 8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0098655" flipH="1">
            <a:off x="8139804" y="42235"/>
            <a:ext cx="740757" cy="820700"/>
          </a:xfrm>
          <a:prstGeom prst="rect">
            <a:avLst/>
          </a:prstGeom>
        </p:spPr>
      </p:pic>
      <p:sp>
        <p:nvSpPr>
          <p:cNvPr id="63" name="TextBox 62"/>
          <p:cNvSpPr txBox="1"/>
          <p:nvPr/>
        </p:nvSpPr>
        <p:spPr>
          <a:xfrm>
            <a:off x="245123" y="1905000"/>
            <a:ext cx="72577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SỐ THẬP PHÂN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Picture 8"/>
          <p:cNvPicPr>
            <a:picLocks noChangeAspect="1"/>
          </p:cNvPicPr>
          <p:nvPr/>
        </p:nvPicPr>
        <p:blipFill>
          <a:blip r:embed="rId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1203278" cy="1132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图片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35468">
            <a:off x="5629706" y="240382"/>
            <a:ext cx="1075162" cy="624827"/>
          </a:xfrm>
          <a:prstGeom prst="rect">
            <a:avLst/>
          </a:prstGeom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" name="Untitled.mp4" descr="Untitled.mp4">
            <a:hlinkClick r:id="" action="ppaction://media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图片 73732" descr="PPT素材-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34925"/>
            <a:ext cx="9153525" cy="529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5800" y="2057400"/>
            <a:ext cx="8229600" cy="183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6349" tIns="33174" rIns="66349" bIns="3317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6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en-US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</a:t>
            </a:r>
          </a:p>
          <a:p>
            <a:pPr algn="ctr" eaLnBrk="1" hangingPunct="1"/>
            <a:r>
              <a:rPr lang="en-US" sz="5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thành kiến thức mới</a:t>
            </a:r>
            <a:endParaRPr lang="en-US" sz="55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007957"/>
      </p:ext>
    </p:extLst>
  </p:cSld>
  <p:clrMapOvr>
    <a:masterClrMapping/>
  </p:clrMapOvr>
  <p:transition spd="med" advTm="3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1716088"/>
            <a:ext cx="58451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1. Giới thiệu phân số thập phân: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084388" y="232410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981200" y="2787650"/>
            <a:ext cx="5953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2057400" y="2895600"/>
            <a:ext cx="466725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343400" y="233045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108450" y="2787650"/>
            <a:ext cx="800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100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4191000" y="2868613"/>
            <a:ext cx="6477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470650" y="2205038"/>
            <a:ext cx="595313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6248400" y="2692400"/>
            <a:ext cx="10048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1000</a:t>
            </a:r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6350000" y="2743200"/>
            <a:ext cx="812800" cy="1905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444875" y="2482850"/>
            <a:ext cx="3381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5410200" y="2478088"/>
            <a:ext cx="33813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7467600" y="2330450"/>
            <a:ext cx="91598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; …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96838" y="3417888"/>
            <a:ext cx="906780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Hỏi: 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Nêu </a:t>
            </a:r>
            <a:r>
              <a:rPr lang="vi-VN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ặc </a:t>
            </a:r>
            <a:r>
              <a:rPr lang="vi-VN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iểm của mẫu số </a:t>
            </a:r>
            <a:r>
              <a:rPr lang="vi-VN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ối với các phân số này?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0" y="4408488"/>
            <a:ext cx="914400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Trả lời: 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Các phân số trên có mẫu số là 10, 100, 1000, …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0" y="2478088"/>
            <a:ext cx="16970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a)Ta có: 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0" y="5399088"/>
            <a:ext cx="914400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Vậy: 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Các phân số có mẫu số là 10, 100, 1000, … gọi là </a:t>
            </a:r>
            <a:r>
              <a:rPr lang="en-US" altLang="en-US" sz="3200" b="1" u="sng">
                <a:solidFill>
                  <a:srgbClr val="FF0000"/>
                </a:solidFill>
                <a:latin typeface="Times New Roman" panose="02020603050405020304" pitchFamily="18" charset="0"/>
              </a:rPr>
              <a:t>phân số thập phân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139" name="Text Box 54"/>
          <p:cNvSpPr txBox="1">
            <a:spLocks noChangeArrowheads="1"/>
          </p:cNvSpPr>
          <p:nvPr/>
        </p:nvSpPr>
        <p:spPr bwMode="auto">
          <a:xfrm>
            <a:off x="96838" y="896145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số thập phân.</a:t>
            </a:r>
          </a:p>
        </p:txBody>
      </p:sp>
      <p:sp>
        <p:nvSpPr>
          <p:cNvPr id="5141" name="Text Box 6"/>
          <p:cNvSpPr txBox="1">
            <a:spLocks noChangeArrowheads="1"/>
          </p:cNvSpPr>
          <p:nvPr/>
        </p:nvSpPr>
        <p:spPr bwMode="auto">
          <a:xfrm>
            <a:off x="96838" y="233363"/>
            <a:ext cx="914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rgbClr val="0B13C8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2800" b="1" dirty="0">
              <a:solidFill>
                <a:srgbClr val="0B13C8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42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  <p:pic>
        <p:nvPicPr>
          <p:cNvPr id="5143" name="Picture 11" descr="sun14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4" name="Picture 11" descr="sun14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6985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  <p:bldP spid="6150" grpId="0"/>
      <p:bldP spid="6151" grpId="0" animBg="1"/>
      <p:bldP spid="6152" grpId="0"/>
      <p:bldP spid="6153" grpId="0"/>
      <p:bldP spid="6154" grpId="0" animBg="1"/>
      <p:bldP spid="6155" grpId="0"/>
      <p:bldP spid="6156" grpId="0"/>
      <p:bldP spid="6157" grpId="0" animBg="1"/>
      <p:bldP spid="6158" grpId="0"/>
      <p:bldP spid="6159" grpId="0"/>
      <p:bldP spid="6160" grpId="0"/>
      <p:bldP spid="6161" grpId="0"/>
      <p:bldP spid="6162" grpId="0"/>
      <p:bldP spid="6163" grpId="0"/>
      <p:bldP spid="61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466975" y="238760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466975" y="2830513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2389188" y="28956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55586" y="1223170"/>
            <a:ext cx="2473326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0" y="1792288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phân số thập phân 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bằng với các phân số: 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838575" y="231140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838575" y="276860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3810000" y="2840038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486400" y="2262188"/>
            <a:ext cx="5953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372100" y="2733675"/>
            <a:ext cx="800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125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200400" y="2478088"/>
            <a:ext cx="33813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3399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4572000" y="2478088"/>
            <a:ext cx="33813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5486400" y="2805113"/>
            <a:ext cx="595313" cy="0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746125" y="332105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730250" y="377825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685800" y="3859213"/>
            <a:ext cx="434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1187450" y="3549650"/>
            <a:ext cx="419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1600200" y="3271838"/>
            <a:ext cx="1004888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3 x 2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1662113" y="3729038"/>
            <a:ext cx="10048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5 x 2</a:t>
            </a:r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1600200" y="3836988"/>
            <a:ext cx="973138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2640013" y="3530600"/>
            <a:ext cx="41751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3038475" y="330835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2971800" y="3759200"/>
            <a:ext cx="5953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2986088" y="3844925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5089525" y="337820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5073650" y="383540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200" name="Line 32"/>
          <p:cNvSpPr>
            <a:spLocks noChangeShapeType="1"/>
          </p:cNvSpPr>
          <p:nvPr/>
        </p:nvSpPr>
        <p:spPr bwMode="auto">
          <a:xfrm>
            <a:off x="5029200" y="390048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5503863" y="3592513"/>
            <a:ext cx="41751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5837238" y="3328988"/>
            <a:ext cx="12112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7 x 25</a:t>
            </a:r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5881688" y="3805238"/>
            <a:ext cx="120967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4 x 25</a:t>
            </a:r>
          </a:p>
        </p:txBody>
      </p:sp>
      <p:sp>
        <p:nvSpPr>
          <p:cNvPr id="7204" name="Line 36"/>
          <p:cNvSpPr>
            <a:spLocks noChangeShapeType="1"/>
          </p:cNvSpPr>
          <p:nvPr/>
        </p:nvSpPr>
        <p:spPr bwMode="auto">
          <a:xfrm flipV="1">
            <a:off x="5916613" y="3884613"/>
            <a:ext cx="1044575" cy="4762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7010400" y="3581400"/>
            <a:ext cx="419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7353300" y="3302000"/>
            <a:ext cx="800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175</a:t>
            </a: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7391400" y="3759200"/>
            <a:ext cx="800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100</a:t>
            </a:r>
          </a:p>
        </p:txBody>
      </p:sp>
      <p:sp>
        <p:nvSpPr>
          <p:cNvPr id="7208" name="Line 40"/>
          <p:cNvSpPr>
            <a:spLocks noChangeShapeType="1"/>
          </p:cNvSpPr>
          <p:nvPr/>
        </p:nvSpPr>
        <p:spPr bwMode="auto">
          <a:xfrm>
            <a:off x="7385050" y="3871913"/>
            <a:ext cx="7620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1" name="Line 41"/>
          <p:cNvSpPr>
            <a:spLocks noChangeShapeType="1"/>
          </p:cNvSpPr>
          <p:nvPr/>
        </p:nvSpPr>
        <p:spPr bwMode="auto">
          <a:xfrm>
            <a:off x="4495800" y="3352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2819400" y="4235450"/>
            <a:ext cx="5953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2667000" y="4749800"/>
            <a:ext cx="800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125</a:t>
            </a:r>
          </a:p>
        </p:txBody>
      </p:sp>
      <p:sp>
        <p:nvSpPr>
          <p:cNvPr id="7212" name="Line 44"/>
          <p:cNvSpPr>
            <a:spLocks noChangeShapeType="1"/>
          </p:cNvSpPr>
          <p:nvPr/>
        </p:nvSpPr>
        <p:spPr bwMode="auto">
          <a:xfrm>
            <a:off x="2743200" y="4800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3397250" y="4495800"/>
            <a:ext cx="419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3810000" y="4216400"/>
            <a:ext cx="12112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20 x 8</a:t>
            </a: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3657600" y="4692650"/>
            <a:ext cx="14160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125 x 8</a:t>
            </a:r>
          </a:p>
        </p:txBody>
      </p:sp>
      <p:sp>
        <p:nvSpPr>
          <p:cNvPr id="7216" name="Line 48"/>
          <p:cNvSpPr>
            <a:spLocks noChangeShapeType="1"/>
          </p:cNvSpPr>
          <p:nvPr/>
        </p:nvSpPr>
        <p:spPr bwMode="auto">
          <a:xfrm>
            <a:off x="3810000" y="4786313"/>
            <a:ext cx="1295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5105400" y="4484688"/>
            <a:ext cx="419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7218" name="Text Box 50"/>
          <p:cNvSpPr txBox="1">
            <a:spLocks noChangeArrowheads="1"/>
          </p:cNvSpPr>
          <p:nvPr/>
        </p:nvSpPr>
        <p:spPr bwMode="auto">
          <a:xfrm>
            <a:off x="5448300" y="4216400"/>
            <a:ext cx="800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160</a:t>
            </a:r>
          </a:p>
        </p:txBody>
      </p:sp>
      <p:sp>
        <p:nvSpPr>
          <p:cNvPr id="7219" name="Text Box 51"/>
          <p:cNvSpPr txBox="1">
            <a:spLocks noChangeArrowheads="1"/>
          </p:cNvSpPr>
          <p:nvPr/>
        </p:nvSpPr>
        <p:spPr bwMode="auto">
          <a:xfrm>
            <a:off x="5465763" y="4692650"/>
            <a:ext cx="10048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1000</a:t>
            </a:r>
          </a:p>
        </p:txBody>
      </p:sp>
      <p:sp>
        <p:nvSpPr>
          <p:cNvPr id="7220" name="Line 52"/>
          <p:cNvSpPr>
            <a:spLocks noChangeShapeType="1"/>
          </p:cNvSpPr>
          <p:nvPr/>
        </p:nvSpPr>
        <p:spPr bwMode="auto">
          <a:xfrm>
            <a:off x="5562600" y="4786313"/>
            <a:ext cx="838200" cy="1587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3" name="Text Box 54"/>
          <p:cNvSpPr txBox="1">
            <a:spLocks noChangeArrowheads="1"/>
          </p:cNvSpPr>
          <p:nvPr/>
        </p:nvSpPr>
        <p:spPr bwMode="auto">
          <a:xfrm>
            <a:off x="488950" y="5286375"/>
            <a:ext cx="8169275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rgbClr val="008000"/>
                </a:solidFill>
                <a:latin typeface="Times New Roman" panose="02020603050405020304" pitchFamily="18" charset="0"/>
              </a:rPr>
              <a:t>Vậy: 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một số phân số có thể viết thành phân số thập phân.  </a:t>
            </a:r>
          </a:p>
        </p:txBody>
      </p:sp>
      <p:sp>
        <p:nvSpPr>
          <p:cNvPr id="6195" name="Text Box 6"/>
          <p:cNvSpPr txBox="1">
            <a:spLocks noChangeArrowheads="1"/>
          </p:cNvSpPr>
          <p:nvPr/>
        </p:nvSpPr>
        <p:spPr bwMode="auto">
          <a:xfrm>
            <a:off x="0" y="152400"/>
            <a:ext cx="914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B13C8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6196" name="Text Box 54"/>
          <p:cNvSpPr txBox="1">
            <a:spLocks noChangeArrowheads="1"/>
          </p:cNvSpPr>
          <p:nvPr/>
        </p:nvSpPr>
        <p:spPr bwMode="auto">
          <a:xfrm>
            <a:off x="0" y="5588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197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  <p:pic>
        <p:nvPicPr>
          <p:cNvPr id="6198" name="Picture 11" descr="sun14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9" name="Picture 11" descr="sun14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6985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0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3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6" dur="1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9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2" dur="1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5" dur="1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8" dur="10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1" dur="10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4" dur="10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7" dur="10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0" dur="10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0" dur="10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3" dur="10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6" dur="10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9" dur="1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2" dur="10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5" dur="10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8" dur="10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1" dur="10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4" dur="10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7" dur="10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0" dur="10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5" dur="10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8" dur="10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1" dur="10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4" dur="10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7" dur="10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0" dur="10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3" dur="10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6" dur="10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9" dur="10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2" dur="10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5" dur="10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 animBg="1"/>
      <p:bldP spid="7175" grpId="0"/>
      <p:bldP spid="7176" grpId="0"/>
      <p:bldP spid="7177" grpId="0"/>
      <p:bldP spid="7178" grpId="0"/>
      <p:bldP spid="7179" grpId="0" animBg="1"/>
      <p:bldP spid="7180" grpId="0"/>
      <p:bldP spid="7181" grpId="0"/>
      <p:bldP spid="7183" grpId="0"/>
      <p:bldP spid="7184" grpId="0"/>
      <p:bldP spid="7186" grpId="0" animBg="1"/>
      <p:bldP spid="7187" grpId="0"/>
      <p:bldP spid="7188" grpId="0"/>
      <p:bldP spid="7189" grpId="0" animBg="1"/>
      <p:bldP spid="7190" grpId="0"/>
      <p:bldP spid="7191" grpId="0"/>
      <p:bldP spid="7192" grpId="0"/>
      <p:bldP spid="7193" grpId="0" animBg="1"/>
      <p:bldP spid="7194" grpId="0"/>
      <p:bldP spid="7195" grpId="0"/>
      <p:bldP spid="7196" grpId="0"/>
      <p:bldP spid="7197" grpId="0" animBg="1"/>
      <p:bldP spid="7198" grpId="0"/>
      <p:bldP spid="7199" grpId="0"/>
      <p:bldP spid="7200" grpId="0" animBg="1"/>
      <p:bldP spid="7201" grpId="0"/>
      <p:bldP spid="7202" grpId="0"/>
      <p:bldP spid="7203" grpId="0"/>
      <p:bldP spid="7204" grpId="0" animBg="1"/>
      <p:bldP spid="7205" grpId="0"/>
      <p:bldP spid="7206" grpId="0"/>
      <p:bldP spid="7207" grpId="0"/>
      <p:bldP spid="7208" grpId="0" animBg="1"/>
      <p:bldP spid="6181" grpId="0" animBg="1"/>
      <p:bldP spid="7210" grpId="0"/>
      <p:bldP spid="7211" grpId="0"/>
      <p:bldP spid="7212" grpId="0" animBg="1"/>
      <p:bldP spid="7213" grpId="0"/>
      <p:bldP spid="7214" grpId="0"/>
      <p:bldP spid="7215" grpId="0"/>
      <p:bldP spid="7216" grpId="0" animBg="1"/>
      <p:bldP spid="7217" grpId="0"/>
      <p:bldP spid="7218" grpId="0"/>
      <p:bldP spid="7219" grpId="0"/>
      <p:bldP spid="7220" grpId="0" animBg="1"/>
      <p:bldP spid="61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" name="Untitled.mp4" descr="Untitled.mp4">
            <a:hlinkClick r:id="" action="ppaction://media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图片 73732" descr="PPT素材-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34925"/>
            <a:ext cx="9153525" cy="529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5800" y="2057400"/>
            <a:ext cx="8229600" cy="1913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6349" tIns="33174" rIns="66349" bIns="3317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6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2</a:t>
            </a:r>
            <a:r>
              <a:rPr lang="en-US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 eaLnBrk="1" hangingPunct="1"/>
            <a:r>
              <a:rPr lang="en-US" altLang="en-US" sz="6000" b="1">
                <a:solidFill>
                  <a:srgbClr val="FF0000"/>
                </a:solidFill>
                <a:latin typeface="Times New Roman" panose="02020603050405020304" pitchFamily="18" charset="0"/>
              </a:rPr>
              <a:t>Thực hành:</a:t>
            </a:r>
            <a:endParaRPr lang="en-US" altLang="en-US" sz="6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119282"/>
      </p:ext>
    </p:extLst>
  </p:cSld>
  <p:clrMapOvr>
    <a:masterClrMapping/>
  </p:clrMapOvr>
  <p:transition spd="med" advTm="3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9" name="Text Box 107"/>
          <p:cNvSpPr txBox="1">
            <a:spLocks noChangeArrowheads="1"/>
          </p:cNvSpPr>
          <p:nvPr/>
        </p:nvSpPr>
        <p:spPr bwMode="auto">
          <a:xfrm>
            <a:off x="533400" y="226794"/>
            <a:ext cx="284725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571500" indent="-5715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marL="0" indent="0" eaLnBrk="1" hangingPunct="1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2.Thực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hành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8300" name="Text Box 108"/>
          <p:cNvSpPr txBox="1">
            <a:spLocks noChangeArrowheads="1"/>
          </p:cNvSpPr>
          <p:nvPr/>
        </p:nvSpPr>
        <p:spPr bwMode="auto">
          <a:xfrm>
            <a:off x="436562" y="884237"/>
            <a:ext cx="64976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Bài 1: </a:t>
            </a:r>
            <a:r>
              <a:rPr lang="en-US" altLang="en-US" sz="2800" b="1">
                <a:solidFill>
                  <a:srgbClr val="0B13C8"/>
                </a:solidFill>
                <a:latin typeface="Times New Roman" panose="02020603050405020304" pitchFamily="18" charset="0"/>
              </a:rPr>
              <a:t>Đọc các phân số thập phân sau:</a:t>
            </a:r>
          </a:p>
        </p:txBody>
      </p:sp>
      <p:sp>
        <p:nvSpPr>
          <p:cNvPr id="8301" name="Text Box 109"/>
          <p:cNvSpPr txBox="1">
            <a:spLocks noChangeArrowheads="1"/>
          </p:cNvSpPr>
          <p:nvPr/>
        </p:nvSpPr>
        <p:spPr bwMode="auto">
          <a:xfrm>
            <a:off x="1398588" y="2733675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8302" name="Text Box 110"/>
          <p:cNvSpPr txBox="1">
            <a:spLocks noChangeArrowheads="1"/>
          </p:cNvSpPr>
          <p:nvPr/>
        </p:nvSpPr>
        <p:spPr bwMode="auto">
          <a:xfrm>
            <a:off x="1260475" y="3121025"/>
            <a:ext cx="5953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8303" name="Line 111"/>
          <p:cNvSpPr>
            <a:spLocks noChangeShapeType="1"/>
          </p:cNvSpPr>
          <p:nvPr/>
        </p:nvSpPr>
        <p:spPr bwMode="auto">
          <a:xfrm>
            <a:off x="1330325" y="3241675"/>
            <a:ext cx="547688" cy="0"/>
          </a:xfrm>
          <a:prstGeom prst="line">
            <a:avLst/>
          </a:prstGeom>
          <a:noFill/>
          <a:ln w="19050">
            <a:solidFill>
              <a:srgbClr val="0B13C8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4" name="Text Box 112"/>
          <p:cNvSpPr txBox="1">
            <a:spLocks noChangeArrowheads="1"/>
          </p:cNvSpPr>
          <p:nvPr/>
        </p:nvSpPr>
        <p:spPr bwMode="auto">
          <a:xfrm>
            <a:off x="1309688" y="3683000"/>
            <a:ext cx="59531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8305" name="Text Box 113"/>
          <p:cNvSpPr txBox="1">
            <a:spLocks noChangeArrowheads="1"/>
          </p:cNvSpPr>
          <p:nvPr/>
        </p:nvSpPr>
        <p:spPr bwMode="auto">
          <a:xfrm>
            <a:off x="1104900" y="4097338"/>
            <a:ext cx="8001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100</a:t>
            </a:r>
          </a:p>
        </p:txBody>
      </p:sp>
      <p:sp>
        <p:nvSpPr>
          <p:cNvPr id="8306" name="Line 114"/>
          <p:cNvSpPr>
            <a:spLocks noChangeShapeType="1"/>
          </p:cNvSpPr>
          <p:nvPr/>
        </p:nvSpPr>
        <p:spPr bwMode="auto">
          <a:xfrm>
            <a:off x="1265238" y="4197350"/>
            <a:ext cx="625475" cy="0"/>
          </a:xfrm>
          <a:prstGeom prst="line">
            <a:avLst/>
          </a:prstGeom>
          <a:noFill/>
          <a:ln w="19050">
            <a:solidFill>
              <a:srgbClr val="0B13C8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7" name="Text Box 115"/>
          <p:cNvSpPr txBox="1">
            <a:spLocks noChangeArrowheads="1"/>
          </p:cNvSpPr>
          <p:nvPr/>
        </p:nvSpPr>
        <p:spPr bwMode="auto">
          <a:xfrm>
            <a:off x="1104900" y="4652963"/>
            <a:ext cx="800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625</a:t>
            </a:r>
          </a:p>
        </p:txBody>
      </p:sp>
      <p:sp>
        <p:nvSpPr>
          <p:cNvPr id="8308" name="Text Box 116"/>
          <p:cNvSpPr txBox="1">
            <a:spLocks noChangeArrowheads="1"/>
          </p:cNvSpPr>
          <p:nvPr/>
        </p:nvSpPr>
        <p:spPr bwMode="auto">
          <a:xfrm>
            <a:off x="952500" y="5011738"/>
            <a:ext cx="1004888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1000</a:t>
            </a:r>
          </a:p>
        </p:txBody>
      </p:sp>
      <p:sp>
        <p:nvSpPr>
          <p:cNvPr id="8309" name="Line 117"/>
          <p:cNvSpPr>
            <a:spLocks noChangeShapeType="1"/>
          </p:cNvSpPr>
          <p:nvPr/>
        </p:nvSpPr>
        <p:spPr bwMode="auto">
          <a:xfrm>
            <a:off x="1085850" y="5143500"/>
            <a:ext cx="825500" cy="0"/>
          </a:xfrm>
          <a:prstGeom prst="line">
            <a:avLst/>
          </a:prstGeom>
          <a:noFill/>
          <a:ln w="19050">
            <a:solidFill>
              <a:srgbClr val="0B13C8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3" name="Text Box 121"/>
          <p:cNvSpPr txBox="1">
            <a:spLocks noChangeArrowheads="1"/>
          </p:cNvSpPr>
          <p:nvPr/>
        </p:nvSpPr>
        <p:spPr bwMode="auto">
          <a:xfrm>
            <a:off x="990600" y="5608638"/>
            <a:ext cx="10048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2005</a:t>
            </a:r>
          </a:p>
        </p:txBody>
      </p:sp>
      <p:sp>
        <p:nvSpPr>
          <p:cNvPr id="8314" name="Text Box 122"/>
          <p:cNvSpPr txBox="1">
            <a:spLocks noChangeArrowheads="1"/>
          </p:cNvSpPr>
          <p:nvPr/>
        </p:nvSpPr>
        <p:spPr bwMode="auto">
          <a:xfrm>
            <a:off x="609600" y="6002338"/>
            <a:ext cx="1620838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1000000</a:t>
            </a:r>
          </a:p>
        </p:txBody>
      </p:sp>
      <p:sp>
        <p:nvSpPr>
          <p:cNvPr id="8315" name="Line 123"/>
          <p:cNvSpPr>
            <a:spLocks noChangeShapeType="1"/>
          </p:cNvSpPr>
          <p:nvPr/>
        </p:nvSpPr>
        <p:spPr bwMode="auto">
          <a:xfrm>
            <a:off x="787400" y="6105525"/>
            <a:ext cx="1371600" cy="0"/>
          </a:xfrm>
          <a:prstGeom prst="line">
            <a:avLst/>
          </a:prstGeom>
          <a:noFill/>
          <a:ln w="19050">
            <a:solidFill>
              <a:srgbClr val="0B13C8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8347" name="Group 155"/>
          <p:cNvGraphicFramePr>
            <a:graphicFrameLocks noGrp="1"/>
          </p:cNvGraphicFramePr>
          <p:nvPr>
            <p:ph/>
          </p:nvPr>
        </p:nvGraphicFramePr>
        <p:xfrm>
          <a:off x="533400" y="1600200"/>
          <a:ext cx="8229600" cy="5049874"/>
        </p:xfrm>
        <a:graphic>
          <a:graphicData uri="http://schemas.openxmlformats.org/drawingml/2006/table">
            <a:tbl>
              <a:tblPr/>
              <a:tblGrid>
                <a:gridCol w="2514600"/>
                <a:gridCol w="5715000"/>
              </a:tblGrid>
              <a:tr h="1164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B13C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 số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B13C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Thập phân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 phân số thập phân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48" name="Text Box 156"/>
          <p:cNvSpPr txBox="1">
            <a:spLocks noChangeArrowheads="1"/>
          </p:cNvSpPr>
          <p:nvPr/>
        </p:nvSpPr>
        <p:spPr bwMode="auto">
          <a:xfrm>
            <a:off x="3048000" y="2971800"/>
            <a:ext cx="3733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Chín phần m</a:t>
            </a:r>
            <a:r>
              <a:rPr lang="vi-VN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ời</a:t>
            </a:r>
          </a:p>
        </p:txBody>
      </p:sp>
      <p:sp>
        <p:nvSpPr>
          <p:cNvPr id="8349" name="Text Box 157"/>
          <p:cNvSpPr txBox="1">
            <a:spLocks noChangeArrowheads="1"/>
          </p:cNvSpPr>
          <p:nvPr/>
        </p:nvSpPr>
        <p:spPr bwMode="auto">
          <a:xfrm>
            <a:off x="3087688" y="3895725"/>
            <a:ext cx="5384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Hai m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ươ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i mốt phần một tr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8350" name="Text Box 158"/>
          <p:cNvSpPr txBox="1">
            <a:spLocks noChangeArrowheads="1"/>
          </p:cNvSpPr>
          <p:nvPr/>
        </p:nvSpPr>
        <p:spPr bwMode="auto">
          <a:xfrm>
            <a:off x="3048000" y="4648200"/>
            <a:ext cx="5715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Sáu tr</a:t>
            </a:r>
            <a:r>
              <a:rPr lang="vi-VN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m hai m</a:t>
            </a:r>
            <a:r>
              <a:rPr lang="vi-VN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ươ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i l</a:t>
            </a:r>
            <a:r>
              <a:rPr lang="vi-VN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m phần một nghìn</a:t>
            </a:r>
          </a:p>
        </p:txBody>
      </p:sp>
      <p:sp>
        <p:nvSpPr>
          <p:cNvPr id="8351" name="Text Box 159"/>
          <p:cNvSpPr txBox="1">
            <a:spLocks noChangeArrowheads="1"/>
          </p:cNvSpPr>
          <p:nvPr/>
        </p:nvSpPr>
        <p:spPr bwMode="auto">
          <a:xfrm>
            <a:off x="3048000" y="5638800"/>
            <a:ext cx="5715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Hai nghìn không tr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m lẻ n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m phần một triệu</a:t>
            </a:r>
          </a:p>
        </p:txBody>
      </p:sp>
      <p:sp>
        <p:nvSpPr>
          <p:cNvPr id="7208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8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8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9" grpId="0"/>
      <p:bldP spid="8300" grpId="0"/>
      <p:bldP spid="8301" grpId="0"/>
      <p:bldP spid="8302" grpId="0"/>
      <p:bldP spid="8303" grpId="0" animBg="1"/>
      <p:bldP spid="8304" grpId="0"/>
      <p:bldP spid="8305" grpId="0"/>
      <p:bldP spid="8306" grpId="0" animBg="1"/>
      <p:bldP spid="8307" grpId="0"/>
      <p:bldP spid="8308" grpId="0"/>
      <p:bldP spid="8309" grpId="0" animBg="1"/>
      <p:bldP spid="8313" grpId="0"/>
      <p:bldP spid="8314" grpId="0"/>
      <p:bldP spid="8315" grpId="0" animBg="1"/>
      <p:bldP spid="8348" grpId="0"/>
      <p:bldP spid="8349" grpId="0"/>
      <p:bldP spid="8350" grpId="0"/>
      <p:bldP spid="83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0" y="1092200"/>
            <a:ext cx="83708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Bài 2: 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Viết các phân số thập phân sau: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7315200" y="2795588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7162800" y="3221038"/>
            <a:ext cx="5953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280275" y="3338513"/>
            <a:ext cx="415925" cy="0"/>
          </a:xfrm>
          <a:prstGeom prst="line">
            <a:avLst/>
          </a:prstGeom>
          <a:noFill/>
          <a:ln w="28575">
            <a:solidFill>
              <a:srgbClr val="0B13C8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7200900" y="3716338"/>
            <a:ext cx="595313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7048500" y="4140200"/>
            <a:ext cx="800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100</a:t>
            </a: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7108825" y="4252913"/>
            <a:ext cx="739775" cy="0"/>
          </a:xfrm>
          <a:prstGeom prst="line">
            <a:avLst/>
          </a:prstGeom>
          <a:noFill/>
          <a:ln w="28575">
            <a:solidFill>
              <a:srgbClr val="0B13C8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7048500" y="4749800"/>
            <a:ext cx="8001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475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6896100" y="5143500"/>
            <a:ext cx="10048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1000</a:t>
            </a: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V="1">
            <a:off x="7048500" y="5253038"/>
            <a:ext cx="755650" cy="0"/>
          </a:xfrm>
          <a:prstGeom prst="line">
            <a:avLst/>
          </a:prstGeom>
          <a:noFill/>
          <a:ln w="28575">
            <a:solidFill>
              <a:srgbClr val="0B13C8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7207250" y="5715000"/>
            <a:ext cx="39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6580188" y="6161088"/>
            <a:ext cx="16224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1000000</a:t>
            </a: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6743700" y="6254750"/>
            <a:ext cx="1333500" cy="7938"/>
          </a:xfrm>
          <a:prstGeom prst="line">
            <a:avLst/>
          </a:prstGeom>
          <a:noFill/>
          <a:ln w="28575">
            <a:solidFill>
              <a:srgbClr val="0B13C8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3357" name="Group 45"/>
          <p:cNvGraphicFramePr>
            <a:graphicFrameLocks noGrp="1"/>
          </p:cNvGraphicFramePr>
          <p:nvPr/>
        </p:nvGraphicFramePr>
        <p:xfrm>
          <a:off x="457200" y="1731963"/>
          <a:ext cx="8229600" cy="4973638"/>
        </p:xfrm>
        <a:graphic>
          <a:graphicData uri="http://schemas.openxmlformats.org/drawingml/2006/table">
            <a:tbl>
              <a:tblPr/>
              <a:tblGrid>
                <a:gridCol w="5562600"/>
                <a:gridCol w="2667000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 phân số Thập phân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B13C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 phân số thập phân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0" name="Text Box 38"/>
          <p:cNvSpPr txBox="1">
            <a:spLocks noChangeArrowheads="1"/>
          </p:cNvSpPr>
          <p:nvPr/>
        </p:nvSpPr>
        <p:spPr bwMode="auto">
          <a:xfrm>
            <a:off x="511175" y="3048000"/>
            <a:ext cx="28924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Bảy phần m</a:t>
            </a:r>
            <a:r>
              <a:rPr lang="vi-VN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ời</a:t>
            </a:r>
          </a:p>
        </p:txBody>
      </p:sp>
      <p:sp>
        <p:nvSpPr>
          <p:cNvPr id="13351" name="Text Box 39"/>
          <p:cNvSpPr txBox="1">
            <a:spLocks noChangeArrowheads="1"/>
          </p:cNvSpPr>
          <p:nvPr/>
        </p:nvSpPr>
        <p:spPr bwMode="auto">
          <a:xfrm>
            <a:off x="533400" y="3962400"/>
            <a:ext cx="38131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Hai m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ươ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i phần tr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533400" y="4675188"/>
            <a:ext cx="5715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Bốn tr</a:t>
            </a:r>
            <a:r>
              <a:rPr lang="vi-VN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m bảy m</a:t>
            </a:r>
            <a:r>
              <a:rPr lang="vi-VN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ươ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i l</a:t>
            </a:r>
            <a:r>
              <a:rPr lang="vi-VN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200" b="1">
                <a:solidFill>
                  <a:srgbClr val="0B13C8"/>
                </a:solidFill>
                <a:latin typeface="Times New Roman" panose="02020603050405020304" pitchFamily="18" charset="0"/>
              </a:rPr>
              <a:t>m phần  nghìn</a:t>
            </a:r>
          </a:p>
        </p:txBody>
      </p:sp>
      <p:sp>
        <p:nvSpPr>
          <p:cNvPr id="13353" name="Text Box 41"/>
          <p:cNvSpPr txBox="1">
            <a:spLocks noChangeArrowheads="1"/>
          </p:cNvSpPr>
          <p:nvPr/>
        </p:nvSpPr>
        <p:spPr bwMode="auto">
          <a:xfrm>
            <a:off x="533400" y="5973763"/>
            <a:ext cx="5715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Một phần triệu</a:t>
            </a:r>
          </a:p>
        </p:txBody>
      </p:sp>
      <p:sp>
        <p:nvSpPr>
          <p:cNvPr id="8231" name="Text Box 6"/>
          <p:cNvSpPr txBox="1">
            <a:spLocks noChangeArrowheads="1"/>
          </p:cNvSpPr>
          <p:nvPr/>
        </p:nvSpPr>
        <p:spPr bwMode="auto">
          <a:xfrm>
            <a:off x="0" y="152400"/>
            <a:ext cx="914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B13C8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8232" name="Text Box 54"/>
          <p:cNvSpPr txBox="1">
            <a:spLocks noChangeArrowheads="1"/>
          </p:cNvSpPr>
          <p:nvPr/>
        </p:nvSpPr>
        <p:spPr bwMode="auto">
          <a:xfrm>
            <a:off x="0" y="5334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số thập phân.</a:t>
            </a:r>
          </a:p>
        </p:txBody>
      </p:sp>
      <p:sp>
        <p:nvSpPr>
          <p:cNvPr id="8233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  <p:pic>
        <p:nvPicPr>
          <p:cNvPr id="8234" name="Picture 11" descr="sun14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35" name="Picture 11" descr="sun14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6985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1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13319" grpId="0"/>
      <p:bldP spid="13320" grpId="0" animBg="1"/>
      <p:bldP spid="13321" grpId="0"/>
      <p:bldP spid="13322" grpId="0"/>
      <p:bldP spid="13323" grpId="0" animBg="1"/>
      <p:bldP spid="13324" grpId="0"/>
      <p:bldP spid="13325" grpId="0"/>
      <p:bldP spid="13326" grpId="0" animBg="1"/>
      <p:bldP spid="13327" grpId="0"/>
      <p:bldP spid="13328" grpId="0"/>
      <p:bldP spid="13329" grpId="0" animBg="1"/>
      <p:bldP spid="13350" grpId="0"/>
      <p:bldP spid="13351" grpId="0"/>
      <p:bldP spid="13352" grpId="0"/>
      <p:bldP spid="1335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497</Words>
  <Application>Microsoft Office PowerPoint</Application>
  <PresentationFormat>On-screen Show (4:3)</PresentationFormat>
  <Paragraphs>166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- ETH0 -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office2003</dc:creator>
  <cp:lastModifiedBy>Windows User</cp:lastModifiedBy>
  <cp:revision>178</cp:revision>
  <dcterms:created xsi:type="dcterms:W3CDTF">2010-07-19T07:10:00Z</dcterms:created>
  <dcterms:modified xsi:type="dcterms:W3CDTF">2021-09-26T11:47:49Z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B89E72130521403E8A4A024CE88B693E</vt:lpwstr>
  </property>
  <property fmtid="{D5CDD505-2E9C-101B-9397-08002B2CF9AE}" pid="3" name="KSOProductBuildVer">
    <vt:lpwstr>1033-11.2.0.10294</vt:lpwstr>
  </property>
</Properties>
</file>